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62" r:id="rId2"/>
    <p:sldId id="292" r:id="rId3"/>
    <p:sldId id="469" r:id="rId4"/>
    <p:sldId id="293" r:id="rId5"/>
    <p:sldId id="310" r:id="rId6"/>
    <p:sldId id="273" r:id="rId7"/>
  </p:sldIdLst>
  <p:sldSz cx="12192000" cy="6858000"/>
  <p:notesSz cx="9939338" cy="68087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4FB"/>
    <a:srgbClr val="1B6591"/>
    <a:srgbClr val="1CADE4"/>
    <a:srgbClr val="BE1E2D"/>
    <a:srgbClr val="00458C"/>
    <a:srgbClr val="21A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 TEU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8 mths. 2019</c:v>
                </c:pt>
              </c:strCache>
            </c:strRef>
          </c:cat>
          <c:val>
            <c:numRef>
              <c:f>Лист1!$B$3:$B$7</c:f>
              <c:numCache>
                <c:formatCode>#,##0</c:formatCode>
                <c:ptCount val="5"/>
                <c:pt idx="0">
                  <c:v>522</c:v>
                </c:pt>
                <c:pt idx="1">
                  <c:v>680</c:v>
                </c:pt>
                <c:pt idx="2">
                  <c:v>725</c:v>
                </c:pt>
                <c:pt idx="3">
                  <c:v>846</c:v>
                </c:pt>
                <c:pt idx="4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4-4AE4-B8F1-B1B3F83B5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989380496"/>
        <c:axId val="-1989378176"/>
      </c:barChart>
      <c:catAx>
        <c:axId val="-198938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-1989378176"/>
        <c:crosses val="autoZero"/>
        <c:auto val="1"/>
        <c:lblAlgn val="ctr"/>
        <c:lblOffset val="100"/>
        <c:noMultiLvlLbl val="0"/>
      </c:catAx>
      <c:valAx>
        <c:axId val="-19893781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98938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Dynamics of container processing </a:t>
            </a:r>
          </a:p>
          <a:p>
            <a:pPr>
              <a:defRPr sz="1600">
                <a:solidFill>
                  <a:schemeClr val="accent2">
                    <a:lumMod val="50000"/>
                  </a:schemeClr>
                </a:solidFill>
              </a:defRPr>
            </a:pPr>
            <a:r>
              <a:rPr lang="en-US" sz="1600" b="1" i="0" baseline="0" dirty="0">
                <a:effectLst/>
              </a:rPr>
              <a:t>by leading stevedoring companies, thou TEU</a:t>
            </a:r>
            <a:endParaRPr lang="ru-UA" sz="1600" dirty="0">
              <a:effectLst/>
            </a:endParaRPr>
          </a:p>
          <a:p>
            <a:pPr>
              <a:defRPr sz="1600">
                <a:solidFill>
                  <a:schemeClr val="accent2">
                    <a:lumMod val="50000"/>
                  </a:schemeClr>
                </a:solidFill>
              </a:defRPr>
            </a:pPr>
            <a:endParaRPr lang="ru-UA" sz="1600" b="0" dirty="0">
              <a:effectLst/>
            </a:endParaRPr>
          </a:p>
        </c:rich>
      </c:tx>
      <c:layout>
        <c:manualLayout>
          <c:xMode val="edge"/>
          <c:yMode val="edge"/>
          <c:x val="7.4379262275220528E-2"/>
          <c:y val="2.500649038659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2.1713055981294131E-2"/>
          <c:y val="0.25593885057309235"/>
          <c:w val="0.95657388803741172"/>
          <c:h val="0.49136455532335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843485080705872E-2"/>
                  <c:y val="-4.4061779008783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C5-49F2-9113-8A7549D17A32}"/>
                </c:ext>
              </c:extLst>
            </c:dLbl>
            <c:dLbl>
              <c:idx val="1"/>
              <c:layout>
                <c:manualLayout>
                  <c:x val="1.57913134409411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C5-49F2-9113-8A7549D17A32}"/>
                </c:ext>
              </c:extLst>
            </c:dLbl>
            <c:dLbl>
              <c:idx val="2"/>
              <c:layout>
                <c:manualLayout>
                  <c:x val="1.9739141801176485E-2"/>
                  <c:y val="-1.1015444752195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C5-49F2-9113-8A7549D17A32}"/>
                </c:ext>
              </c:extLst>
            </c:dLbl>
            <c:dLbl>
              <c:idx val="3"/>
              <c:layout>
                <c:manualLayout>
                  <c:x val="1.5791313440941188E-2"/>
                  <c:y val="-1.83590745869931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C5-49F2-9113-8A7549D17A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Chornomorsk fish port</c:v>
                </c:pt>
                <c:pt idx="1">
                  <c:v>CTO</c:v>
                </c:pt>
                <c:pt idx="2">
                  <c:v>Bruklin Kyiv-Port</c:v>
                </c:pt>
                <c:pt idx="3">
                  <c:v>Transinvesservice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</c:v>
                </c:pt>
                <c:pt idx="1">
                  <c:v>338</c:v>
                </c:pt>
                <c:pt idx="2">
                  <c:v>261</c:v>
                </c:pt>
                <c:pt idx="3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B-4D47-A832-1A45FE1CB3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mths.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3817399260823539E-2"/>
                  <c:y val="-1.346316583615434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7A-4FF3-B96C-4571D6D37B60}"/>
                </c:ext>
              </c:extLst>
            </c:dLbl>
            <c:dLbl>
              <c:idx val="2"/>
              <c:layout>
                <c:manualLayout>
                  <c:x val="7.8956567204705209E-3"/>
                  <c:y val="-3.6718149173986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7A-4FF3-B96C-4571D6D37B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Chornomorsk fish port</c:v>
                </c:pt>
                <c:pt idx="1">
                  <c:v>CTO</c:v>
                </c:pt>
                <c:pt idx="2">
                  <c:v>Bruklin Kyiv-Port</c:v>
                </c:pt>
                <c:pt idx="3">
                  <c:v>Transinvesservice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</c:v>
                </c:pt>
                <c:pt idx="1">
                  <c:v>251</c:v>
                </c:pt>
                <c:pt idx="2">
                  <c:v>164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B-4D47-A832-1A45FE1CB3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7355216"/>
        <c:axId val="367329840"/>
      </c:barChart>
      <c:catAx>
        <c:axId val="3673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367329840"/>
        <c:crosses val="autoZero"/>
        <c:auto val="1"/>
        <c:lblAlgn val="ctr"/>
        <c:lblOffset val="100"/>
        <c:noMultiLvlLbl val="0"/>
      </c:catAx>
      <c:valAx>
        <c:axId val="367329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735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45678985289988E-2"/>
          <c:y val="0.87240457956979012"/>
          <c:w val="0.96119129295575323"/>
          <c:h val="8.5482502975005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08304338559536"/>
          <c:y val="0.12491346454069288"/>
          <c:w val="0.45142385089232673"/>
          <c:h val="0.783460350296194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ths. TEU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2A-475F-8416-A4738EEE94E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E2A-475F-8416-A4738EEE94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2A-475F-8416-A4738EEE94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B7-407E-B6F5-95FA2C07EFC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B7-407E-B6F5-95FA2C07EFC7}"/>
              </c:ext>
            </c:extLst>
          </c:dPt>
          <c:dLbls>
            <c:dLbl>
              <c:idx val="0"/>
              <c:layout>
                <c:manualLayout>
                  <c:x val="-0.1980862033455669"/>
                  <c:y val="7.807439641414748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2A-475F-8416-A4738EEE94EA}"/>
                </c:ext>
              </c:extLst>
            </c:dLbl>
            <c:dLbl>
              <c:idx val="1"/>
              <c:layout>
                <c:manualLayout>
                  <c:x val="0.1557515367969495"/>
                  <c:y val="3.07907334242617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2A-475F-8416-A4738EEE94EA}"/>
                </c:ext>
              </c:extLst>
            </c:dLbl>
            <c:dLbl>
              <c:idx val="2"/>
              <c:layout>
                <c:manualLayout>
                  <c:x val="-1.0239618184560572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2A-475F-8416-A4738EEE9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Export</c:v>
                </c:pt>
                <c:pt idx="1">
                  <c:v>Import</c:v>
                </c:pt>
                <c:pt idx="2">
                  <c:v>Transit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297</c:v>
                </c:pt>
                <c:pt idx="1">
                  <c:v>307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A-475F-8416-A4738EEE9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5C40-DB0B-4E66-AA6A-579A8035BBC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F2ECA9-5B6B-4AF2-9C7C-BDEB3196BF54}">
      <dgm:prSet phldrT="[Текст]" custT="1"/>
      <dgm:spPr/>
      <dgm:t>
        <a:bodyPr/>
        <a:lstStyle/>
        <a:p>
          <a:r>
            <a:rPr lang="en-US" sz="2000" dirty="0">
              <a:solidFill>
                <a:schemeClr val="accent2">
                  <a:lumMod val="50000"/>
                </a:schemeClr>
              </a:solidFill>
            </a:rPr>
            <a:t>Official website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CEE02F64-E005-41C9-A743-5F8CBD9AE0A7}" type="parTrans" cxnId="{3FE6D63E-EA3F-4A18-B4FD-E30B8404FF49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F67F4799-30BA-455E-BF28-2109048C155D}" type="sibTrans" cxnId="{3FE6D63E-EA3F-4A18-B4FD-E30B8404FF49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ECDB88D3-E2C3-4E21-8388-C8C1B1897CF2}">
      <dgm:prSet phldrT="[Текст]" custT="1"/>
      <dgm:spPr/>
      <dgm:t>
        <a:bodyPr/>
        <a:lstStyle/>
        <a:p>
          <a:r>
            <a:rPr lang="en-US" sz="2800" dirty="0">
              <a:solidFill>
                <a:schemeClr val="accent2">
                  <a:lumMod val="50000"/>
                </a:schemeClr>
              </a:solidFill>
            </a:rPr>
            <a:t>http://uspa.gov.ua</a:t>
          </a:r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D0BBCBCE-E04D-4318-94D4-362CF85531D8}" type="parTrans" cxnId="{53A113D9-C085-4998-B2C5-AC099D6EB5E6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4FAE0E7C-B7CD-4DA4-BE90-DDF2F9BA8AFC}" type="sibTrans" cxnId="{53A113D9-C085-4998-B2C5-AC099D6EB5E6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D91E95E1-43B9-41CA-B0B8-B5B27A41C663}">
      <dgm:prSet phldrT="[Текст]" custT="1"/>
      <dgm:spPr/>
      <dgm:t>
        <a:bodyPr/>
        <a:lstStyle/>
        <a:p>
          <a:r>
            <a:rPr lang="en-US" sz="2800" dirty="0">
              <a:solidFill>
                <a:schemeClr val="accent2">
                  <a:lumMod val="50000"/>
                </a:schemeClr>
              </a:solidFill>
            </a:rPr>
            <a:t>http://investinports.com</a:t>
          </a:r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D0E621C7-1FD0-40DC-B8B9-FA87493ED0E3}" type="parTrans" cxnId="{D692B89E-7217-43AB-A1BB-CEAFE78B7994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2C589807-3138-41DF-B43E-95EB9509F23A}" type="sibTrans" cxnId="{D692B89E-7217-43AB-A1BB-CEAFE78B7994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2CEDE9B5-ACE9-4776-8AF7-F75393A2B739}">
      <dgm:prSet phldrT="[Текст]" custT="1"/>
      <dgm:spPr/>
      <dgm:t>
        <a:bodyPr/>
        <a:lstStyle/>
        <a:p>
          <a:r>
            <a:rPr lang="en-US" sz="2000" dirty="0">
              <a:solidFill>
                <a:schemeClr val="accent2">
                  <a:lumMod val="50000"/>
                </a:schemeClr>
              </a:solidFill>
            </a:rPr>
            <a:t>Investment Portal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75A0B117-46DF-4D8B-9E0D-80A04B7CD7B2}" type="parTrans" cxnId="{FE5391AA-0ADD-4C56-A80A-B60949ACB841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FB656115-DEED-4B3E-B5C0-ADC4C156FA49}" type="sibTrans" cxnId="{FE5391AA-0ADD-4C56-A80A-B60949ACB841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1359C226-C1CC-420B-B307-C8A647E9A95F}" type="pres">
      <dgm:prSet presAssocID="{94CC5C40-DB0B-4E66-AA6A-579A8035BBC4}" presName="vert0" presStyleCnt="0">
        <dgm:presLayoutVars>
          <dgm:dir/>
          <dgm:animOne val="branch"/>
          <dgm:animLvl val="lvl"/>
        </dgm:presLayoutVars>
      </dgm:prSet>
      <dgm:spPr/>
    </dgm:pt>
    <dgm:pt modelId="{008409F5-207E-4DF7-B696-C3AF022CBAE0}" type="pres">
      <dgm:prSet presAssocID="{30F2ECA9-5B6B-4AF2-9C7C-BDEB3196BF54}" presName="thickLine" presStyleLbl="alignNode1" presStyleIdx="0" presStyleCnt="2"/>
      <dgm:spPr/>
    </dgm:pt>
    <dgm:pt modelId="{FE4F75FB-1D89-44B8-AC9A-482AE713538A}" type="pres">
      <dgm:prSet presAssocID="{30F2ECA9-5B6B-4AF2-9C7C-BDEB3196BF54}" presName="horz1" presStyleCnt="0"/>
      <dgm:spPr/>
    </dgm:pt>
    <dgm:pt modelId="{A13B28EB-C1E7-49C2-8E25-A363EF6F199D}" type="pres">
      <dgm:prSet presAssocID="{30F2ECA9-5B6B-4AF2-9C7C-BDEB3196BF54}" presName="tx1" presStyleLbl="revTx" presStyleIdx="0" presStyleCnt="4"/>
      <dgm:spPr/>
    </dgm:pt>
    <dgm:pt modelId="{9A90FA01-51C3-4BF8-AC91-B558D1273233}" type="pres">
      <dgm:prSet presAssocID="{30F2ECA9-5B6B-4AF2-9C7C-BDEB3196BF54}" presName="vert1" presStyleCnt="0"/>
      <dgm:spPr/>
    </dgm:pt>
    <dgm:pt modelId="{38DBE3F1-F2AB-4976-9758-694A46F236C5}" type="pres">
      <dgm:prSet presAssocID="{ECDB88D3-E2C3-4E21-8388-C8C1B1897CF2}" presName="vertSpace2a" presStyleCnt="0"/>
      <dgm:spPr/>
    </dgm:pt>
    <dgm:pt modelId="{8894C172-29D4-45D7-BE62-D81079C211FE}" type="pres">
      <dgm:prSet presAssocID="{ECDB88D3-E2C3-4E21-8388-C8C1B1897CF2}" presName="horz2" presStyleCnt="0"/>
      <dgm:spPr/>
    </dgm:pt>
    <dgm:pt modelId="{2908FB82-C91F-4061-BC36-04AECF749D13}" type="pres">
      <dgm:prSet presAssocID="{ECDB88D3-E2C3-4E21-8388-C8C1B1897CF2}" presName="horzSpace2" presStyleCnt="0"/>
      <dgm:spPr/>
    </dgm:pt>
    <dgm:pt modelId="{7E6E7132-14BD-49FB-8FB0-E1BFE4B79024}" type="pres">
      <dgm:prSet presAssocID="{ECDB88D3-E2C3-4E21-8388-C8C1B1897CF2}" presName="tx2" presStyleLbl="revTx" presStyleIdx="1" presStyleCnt="4"/>
      <dgm:spPr/>
    </dgm:pt>
    <dgm:pt modelId="{809174FB-8FF0-4317-87BA-0ADBF5F1BF5D}" type="pres">
      <dgm:prSet presAssocID="{ECDB88D3-E2C3-4E21-8388-C8C1B1897CF2}" presName="vert2" presStyleCnt="0"/>
      <dgm:spPr/>
    </dgm:pt>
    <dgm:pt modelId="{78041898-91C9-4EF6-B7DD-8B8522812B48}" type="pres">
      <dgm:prSet presAssocID="{ECDB88D3-E2C3-4E21-8388-C8C1B1897CF2}" presName="thinLine2b" presStyleLbl="callout" presStyleIdx="0" presStyleCnt="2"/>
      <dgm:spPr/>
    </dgm:pt>
    <dgm:pt modelId="{448BBB9D-37C5-42FB-AF85-8BB62AC9EA3B}" type="pres">
      <dgm:prSet presAssocID="{ECDB88D3-E2C3-4E21-8388-C8C1B1897CF2}" presName="vertSpace2b" presStyleCnt="0"/>
      <dgm:spPr/>
    </dgm:pt>
    <dgm:pt modelId="{8F028B19-77E8-4F15-B24E-D0C058E8803A}" type="pres">
      <dgm:prSet presAssocID="{2CEDE9B5-ACE9-4776-8AF7-F75393A2B739}" presName="thickLine" presStyleLbl="alignNode1" presStyleIdx="1" presStyleCnt="2"/>
      <dgm:spPr/>
    </dgm:pt>
    <dgm:pt modelId="{1D3D2ED3-73AD-4A8F-AA85-4E7435E60B84}" type="pres">
      <dgm:prSet presAssocID="{2CEDE9B5-ACE9-4776-8AF7-F75393A2B739}" presName="horz1" presStyleCnt="0"/>
      <dgm:spPr/>
    </dgm:pt>
    <dgm:pt modelId="{A28102BA-EDC2-48BC-AE83-EF7905F38787}" type="pres">
      <dgm:prSet presAssocID="{2CEDE9B5-ACE9-4776-8AF7-F75393A2B739}" presName="tx1" presStyleLbl="revTx" presStyleIdx="2" presStyleCnt="4"/>
      <dgm:spPr/>
    </dgm:pt>
    <dgm:pt modelId="{F3C00B39-1962-4A53-8D9D-EC7E52328AF7}" type="pres">
      <dgm:prSet presAssocID="{2CEDE9B5-ACE9-4776-8AF7-F75393A2B739}" presName="vert1" presStyleCnt="0"/>
      <dgm:spPr/>
    </dgm:pt>
    <dgm:pt modelId="{B8469189-F829-4849-89A5-9BAF90D2753D}" type="pres">
      <dgm:prSet presAssocID="{D91E95E1-43B9-41CA-B0B8-B5B27A41C663}" presName="vertSpace2a" presStyleCnt="0"/>
      <dgm:spPr/>
    </dgm:pt>
    <dgm:pt modelId="{CD44E21A-79F7-4200-B779-5D4FD58DA045}" type="pres">
      <dgm:prSet presAssocID="{D91E95E1-43B9-41CA-B0B8-B5B27A41C663}" presName="horz2" presStyleCnt="0"/>
      <dgm:spPr/>
    </dgm:pt>
    <dgm:pt modelId="{17346722-3E22-41D9-8020-EA7306B6033D}" type="pres">
      <dgm:prSet presAssocID="{D91E95E1-43B9-41CA-B0B8-B5B27A41C663}" presName="horzSpace2" presStyleCnt="0"/>
      <dgm:spPr/>
    </dgm:pt>
    <dgm:pt modelId="{D7D19235-39FC-42B1-878E-E267161617E9}" type="pres">
      <dgm:prSet presAssocID="{D91E95E1-43B9-41CA-B0B8-B5B27A41C663}" presName="tx2" presStyleLbl="revTx" presStyleIdx="3" presStyleCnt="4"/>
      <dgm:spPr/>
    </dgm:pt>
    <dgm:pt modelId="{ECC8BD14-E1CF-469D-8322-BACE932D4B36}" type="pres">
      <dgm:prSet presAssocID="{D91E95E1-43B9-41CA-B0B8-B5B27A41C663}" presName="vert2" presStyleCnt="0"/>
      <dgm:spPr/>
    </dgm:pt>
    <dgm:pt modelId="{E881F77C-8DE8-4600-8A6E-6AC9F74DD874}" type="pres">
      <dgm:prSet presAssocID="{D91E95E1-43B9-41CA-B0B8-B5B27A41C663}" presName="thinLine2b" presStyleLbl="callout" presStyleIdx="1" presStyleCnt="2"/>
      <dgm:spPr/>
    </dgm:pt>
    <dgm:pt modelId="{1E2BD7AC-FD9B-4416-ADA8-FC77B380FE50}" type="pres">
      <dgm:prSet presAssocID="{D91E95E1-43B9-41CA-B0B8-B5B27A41C663}" presName="vertSpace2b" presStyleCnt="0"/>
      <dgm:spPr/>
    </dgm:pt>
  </dgm:ptLst>
  <dgm:cxnLst>
    <dgm:cxn modelId="{3FE6D63E-EA3F-4A18-B4FD-E30B8404FF49}" srcId="{94CC5C40-DB0B-4E66-AA6A-579A8035BBC4}" destId="{30F2ECA9-5B6B-4AF2-9C7C-BDEB3196BF54}" srcOrd="0" destOrd="0" parTransId="{CEE02F64-E005-41C9-A743-5F8CBD9AE0A7}" sibTransId="{F67F4799-30BA-455E-BF28-2109048C155D}"/>
    <dgm:cxn modelId="{F518F344-FED7-480E-80D4-27755670B99B}" type="presOf" srcId="{D91E95E1-43B9-41CA-B0B8-B5B27A41C663}" destId="{D7D19235-39FC-42B1-878E-E267161617E9}" srcOrd="0" destOrd="0" presId="urn:microsoft.com/office/officeart/2008/layout/LinedList"/>
    <dgm:cxn modelId="{CDE9A36C-3238-4D80-82A2-DE00B22F422F}" type="presOf" srcId="{30F2ECA9-5B6B-4AF2-9C7C-BDEB3196BF54}" destId="{A13B28EB-C1E7-49C2-8E25-A363EF6F199D}" srcOrd="0" destOrd="0" presId="urn:microsoft.com/office/officeart/2008/layout/LinedList"/>
    <dgm:cxn modelId="{3BDD1A7F-9533-4E93-B51D-BF966F62036F}" type="presOf" srcId="{94CC5C40-DB0B-4E66-AA6A-579A8035BBC4}" destId="{1359C226-C1CC-420B-B307-C8A647E9A95F}" srcOrd="0" destOrd="0" presId="urn:microsoft.com/office/officeart/2008/layout/LinedList"/>
    <dgm:cxn modelId="{75FD5296-7ED3-4907-B5AB-4945668058C5}" type="presOf" srcId="{2CEDE9B5-ACE9-4776-8AF7-F75393A2B739}" destId="{A28102BA-EDC2-48BC-AE83-EF7905F38787}" srcOrd="0" destOrd="0" presId="urn:microsoft.com/office/officeart/2008/layout/LinedList"/>
    <dgm:cxn modelId="{D692B89E-7217-43AB-A1BB-CEAFE78B7994}" srcId="{2CEDE9B5-ACE9-4776-8AF7-F75393A2B739}" destId="{D91E95E1-43B9-41CA-B0B8-B5B27A41C663}" srcOrd="0" destOrd="0" parTransId="{D0E621C7-1FD0-40DC-B8B9-FA87493ED0E3}" sibTransId="{2C589807-3138-41DF-B43E-95EB9509F23A}"/>
    <dgm:cxn modelId="{FE5391AA-0ADD-4C56-A80A-B60949ACB841}" srcId="{94CC5C40-DB0B-4E66-AA6A-579A8035BBC4}" destId="{2CEDE9B5-ACE9-4776-8AF7-F75393A2B739}" srcOrd="1" destOrd="0" parTransId="{75A0B117-46DF-4D8B-9E0D-80A04B7CD7B2}" sibTransId="{FB656115-DEED-4B3E-B5C0-ADC4C156FA49}"/>
    <dgm:cxn modelId="{291424B2-0D07-4146-B7FB-4128B8AA4287}" type="presOf" srcId="{ECDB88D3-E2C3-4E21-8388-C8C1B1897CF2}" destId="{7E6E7132-14BD-49FB-8FB0-E1BFE4B79024}" srcOrd="0" destOrd="0" presId="urn:microsoft.com/office/officeart/2008/layout/LinedList"/>
    <dgm:cxn modelId="{53A113D9-C085-4998-B2C5-AC099D6EB5E6}" srcId="{30F2ECA9-5B6B-4AF2-9C7C-BDEB3196BF54}" destId="{ECDB88D3-E2C3-4E21-8388-C8C1B1897CF2}" srcOrd="0" destOrd="0" parTransId="{D0BBCBCE-E04D-4318-94D4-362CF85531D8}" sibTransId="{4FAE0E7C-B7CD-4DA4-BE90-DDF2F9BA8AFC}"/>
    <dgm:cxn modelId="{CC2E42F9-0B1F-4EE6-8597-7A46C915BFA3}" type="presParOf" srcId="{1359C226-C1CC-420B-B307-C8A647E9A95F}" destId="{008409F5-207E-4DF7-B696-C3AF022CBAE0}" srcOrd="0" destOrd="0" presId="urn:microsoft.com/office/officeart/2008/layout/LinedList"/>
    <dgm:cxn modelId="{D10288A1-CB4C-4ACB-B098-05143655AD93}" type="presParOf" srcId="{1359C226-C1CC-420B-B307-C8A647E9A95F}" destId="{FE4F75FB-1D89-44B8-AC9A-482AE713538A}" srcOrd="1" destOrd="0" presId="urn:microsoft.com/office/officeart/2008/layout/LinedList"/>
    <dgm:cxn modelId="{FC2F52C0-9070-411B-B5D7-1D3C5B0E6944}" type="presParOf" srcId="{FE4F75FB-1D89-44B8-AC9A-482AE713538A}" destId="{A13B28EB-C1E7-49C2-8E25-A363EF6F199D}" srcOrd="0" destOrd="0" presId="urn:microsoft.com/office/officeart/2008/layout/LinedList"/>
    <dgm:cxn modelId="{F1657F39-AB60-4E3F-8AEF-50D017E2DCD7}" type="presParOf" srcId="{FE4F75FB-1D89-44B8-AC9A-482AE713538A}" destId="{9A90FA01-51C3-4BF8-AC91-B558D1273233}" srcOrd="1" destOrd="0" presId="urn:microsoft.com/office/officeart/2008/layout/LinedList"/>
    <dgm:cxn modelId="{8BBBAFED-4E43-4ED1-8DC6-05EE7A14B59C}" type="presParOf" srcId="{9A90FA01-51C3-4BF8-AC91-B558D1273233}" destId="{38DBE3F1-F2AB-4976-9758-694A46F236C5}" srcOrd="0" destOrd="0" presId="urn:microsoft.com/office/officeart/2008/layout/LinedList"/>
    <dgm:cxn modelId="{C333CD53-054F-49F4-98CB-753DBC7AD2FC}" type="presParOf" srcId="{9A90FA01-51C3-4BF8-AC91-B558D1273233}" destId="{8894C172-29D4-45D7-BE62-D81079C211FE}" srcOrd="1" destOrd="0" presId="urn:microsoft.com/office/officeart/2008/layout/LinedList"/>
    <dgm:cxn modelId="{AC74D80B-414C-49B6-BD02-71A0299359D0}" type="presParOf" srcId="{8894C172-29D4-45D7-BE62-D81079C211FE}" destId="{2908FB82-C91F-4061-BC36-04AECF749D13}" srcOrd="0" destOrd="0" presId="urn:microsoft.com/office/officeart/2008/layout/LinedList"/>
    <dgm:cxn modelId="{63CE726A-77CC-4F8A-9F2D-A2676A9C1D46}" type="presParOf" srcId="{8894C172-29D4-45D7-BE62-D81079C211FE}" destId="{7E6E7132-14BD-49FB-8FB0-E1BFE4B79024}" srcOrd="1" destOrd="0" presId="urn:microsoft.com/office/officeart/2008/layout/LinedList"/>
    <dgm:cxn modelId="{C990F617-B15E-41C8-A60E-E71E58489E21}" type="presParOf" srcId="{8894C172-29D4-45D7-BE62-D81079C211FE}" destId="{809174FB-8FF0-4317-87BA-0ADBF5F1BF5D}" srcOrd="2" destOrd="0" presId="urn:microsoft.com/office/officeart/2008/layout/LinedList"/>
    <dgm:cxn modelId="{C8E3EA5F-5751-4E91-B6D5-E8BA5A77EAD1}" type="presParOf" srcId="{9A90FA01-51C3-4BF8-AC91-B558D1273233}" destId="{78041898-91C9-4EF6-B7DD-8B8522812B48}" srcOrd="2" destOrd="0" presId="urn:microsoft.com/office/officeart/2008/layout/LinedList"/>
    <dgm:cxn modelId="{48C96420-00B4-410F-AA5B-4B4DEA8F2C24}" type="presParOf" srcId="{9A90FA01-51C3-4BF8-AC91-B558D1273233}" destId="{448BBB9D-37C5-42FB-AF85-8BB62AC9EA3B}" srcOrd="3" destOrd="0" presId="urn:microsoft.com/office/officeart/2008/layout/LinedList"/>
    <dgm:cxn modelId="{C7DCD60B-E48C-475A-A4A2-E47C27621288}" type="presParOf" srcId="{1359C226-C1CC-420B-B307-C8A647E9A95F}" destId="{8F028B19-77E8-4F15-B24E-D0C058E8803A}" srcOrd="2" destOrd="0" presId="urn:microsoft.com/office/officeart/2008/layout/LinedList"/>
    <dgm:cxn modelId="{E416E936-17F9-45D5-9705-70F42FBE1ECA}" type="presParOf" srcId="{1359C226-C1CC-420B-B307-C8A647E9A95F}" destId="{1D3D2ED3-73AD-4A8F-AA85-4E7435E60B84}" srcOrd="3" destOrd="0" presId="urn:microsoft.com/office/officeart/2008/layout/LinedList"/>
    <dgm:cxn modelId="{4C9C8E9C-8A68-4FA7-A641-8820D3D98192}" type="presParOf" srcId="{1D3D2ED3-73AD-4A8F-AA85-4E7435E60B84}" destId="{A28102BA-EDC2-48BC-AE83-EF7905F38787}" srcOrd="0" destOrd="0" presId="urn:microsoft.com/office/officeart/2008/layout/LinedList"/>
    <dgm:cxn modelId="{8CDB112F-471C-468B-8591-257EE0A60B6F}" type="presParOf" srcId="{1D3D2ED3-73AD-4A8F-AA85-4E7435E60B84}" destId="{F3C00B39-1962-4A53-8D9D-EC7E52328AF7}" srcOrd="1" destOrd="0" presId="urn:microsoft.com/office/officeart/2008/layout/LinedList"/>
    <dgm:cxn modelId="{EB444C05-5006-431F-8707-CFDE30636087}" type="presParOf" srcId="{F3C00B39-1962-4A53-8D9D-EC7E52328AF7}" destId="{B8469189-F829-4849-89A5-9BAF90D2753D}" srcOrd="0" destOrd="0" presId="urn:microsoft.com/office/officeart/2008/layout/LinedList"/>
    <dgm:cxn modelId="{4415B4FC-DACA-46D5-AD98-F800CAD631DD}" type="presParOf" srcId="{F3C00B39-1962-4A53-8D9D-EC7E52328AF7}" destId="{CD44E21A-79F7-4200-B779-5D4FD58DA045}" srcOrd="1" destOrd="0" presId="urn:microsoft.com/office/officeart/2008/layout/LinedList"/>
    <dgm:cxn modelId="{DCCD8F04-D705-4F80-B096-3FB042C665FC}" type="presParOf" srcId="{CD44E21A-79F7-4200-B779-5D4FD58DA045}" destId="{17346722-3E22-41D9-8020-EA7306B6033D}" srcOrd="0" destOrd="0" presId="urn:microsoft.com/office/officeart/2008/layout/LinedList"/>
    <dgm:cxn modelId="{BAAEAC28-8F6B-4FC8-9DF9-AEBB792252D5}" type="presParOf" srcId="{CD44E21A-79F7-4200-B779-5D4FD58DA045}" destId="{D7D19235-39FC-42B1-878E-E267161617E9}" srcOrd="1" destOrd="0" presId="urn:microsoft.com/office/officeart/2008/layout/LinedList"/>
    <dgm:cxn modelId="{ADE96666-2C18-4245-AF1F-DACD5D518DCD}" type="presParOf" srcId="{CD44E21A-79F7-4200-B779-5D4FD58DA045}" destId="{ECC8BD14-E1CF-469D-8322-BACE932D4B36}" srcOrd="2" destOrd="0" presId="urn:microsoft.com/office/officeart/2008/layout/LinedList"/>
    <dgm:cxn modelId="{BE65BA58-5733-4AB9-A13B-B6311E9E1C64}" type="presParOf" srcId="{F3C00B39-1962-4A53-8D9D-EC7E52328AF7}" destId="{E881F77C-8DE8-4600-8A6E-6AC9F74DD874}" srcOrd="2" destOrd="0" presId="urn:microsoft.com/office/officeart/2008/layout/LinedList"/>
    <dgm:cxn modelId="{13273C5D-F28A-49CD-A94E-C8118385CC81}" type="presParOf" srcId="{F3C00B39-1962-4A53-8D9D-EC7E52328AF7}" destId="{1E2BD7AC-FD9B-4416-ADA8-FC77B380FE5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409F5-207E-4DF7-B696-C3AF022CBAE0}">
      <dsp:nvSpPr>
        <dsp:cNvPr id="0" name=""/>
        <dsp:cNvSpPr/>
      </dsp:nvSpPr>
      <dsp:spPr>
        <a:xfrm>
          <a:off x="0" y="0"/>
          <a:ext cx="757635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3B28EB-C1E7-49C2-8E25-A363EF6F199D}">
      <dsp:nvSpPr>
        <dsp:cNvPr id="0" name=""/>
        <dsp:cNvSpPr/>
      </dsp:nvSpPr>
      <dsp:spPr>
        <a:xfrm>
          <a:off x="0" y="0"/>
          <a:ext cx="1515271" cy="89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50000"/>
                </a:schemeClr>
              </a:solidFill>
            </a:rPr>
            <a:t>Official website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0"/>
        <a:ext cx="1515271" cy="893618"/>
      </dsp:txXfrm>
    </dsp:sp>
    <dsp:sp modelId="{7E6E7132-14BD-49FB-8FB0-E1BFE4B79024}">
      <dsp:nvSpPr>
        <dsp:cNvPr id="0" name=""/>
        <dsp:cNvSpPr/>
      </dsp:nvSpPr>
      <dsp:spPr>
        <a:xfrm>
          <a:off x="1628916" y="40579"/>
          <a:ext cx="5947441" cy="81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50000"/>
                </a:schemeClr>
              </a:solidFill>
            </a:rPr>
            <a:t>http://uspa.gov.ua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28916" y="40579"/>
        <a:ext cx="5947441" cy="811587"/>
      </dsp:txXfrm>
    </dsp:sp>
    <dsp:sp modelId="{78041898-91C9-4EF6-B7DD-8B8522812B48}">
      <dsp:nvSpPr>
        <dsp:cNvPr id="0" name=""/>
        <dsp:cNvSpPr/>
      </dsp:nvSpPr>
      <dsp:spPr>
        <a:xfrm>
          <a:off x="1515271" y="852166"/>
          <a:ext cx="6061086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F028B19-77E8-4F15-B24E-D0C058E8803A}">
      <dsp:nvSpPr>
        <dsp:cNvPr id="0" name=""/>
        <dsp:cNvSpPr/>
      </dsp:nvSpPr>
      <dsp:spPr>
        <a:xfrm>
          <a:off x="0" y="893618"/>
          <a:ext cx="757635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8102BA-EDC2-48BC-AE83-EF7905F38787}">
      <dsp:nvSpPr>
        <dsp:cNvPr id="0" name=""/>
        <dsp:cNvSpPr/>
      </dsp:nvSpPr>
      <dsp:spPr>
        <a:xfrm>
          <a:off x="0" y="893618"/>
          <a:ext cx="1515271" cy="89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50000"/>
                </a:schemeClr>
              </a:solidFill>
            </a:rPr>
            <a:t>Investment Portal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893618"/>
        <a:ext cx="1515271" cy="893618"/>
      </dsp:txXfrm>
    </dsp:sp>
    <dsp:sp modelId="{D7D19235-39FC-42B1-878E-E267161617E9}">
      <dsp:nvSpPr>
        <dsp:cNvPr id="0" name=""/>
        <dsp:cNvSpPr/>
      </dsp:nvSpPr>
      <dsp:spPr>
        <a:xfrm>
          <a:off x="1628916" y="934197"/>
          <a:ext cx="5947441" cy="81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50000"/>
                </a:schemeClr>
              </a:solidFill>
            </a:rPr>
            <a:t>http://investinports.com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28916" y="934197"/>
        <a:ext cx="5947441" cy="811587"/>
      </dsp:txXfrm>
    </dsp:sp>
    <dsp:sp modelId="{E881F77C-8DE8-4600-8A6E-6AC9F74DD874}">
      <dsp:nvSpPr>
        <dsp:cNvPr id="0" name=""/>
        <dsp:cNvSpPr/>
      </dsp:nvSpPr>
      <dsp:spPr>
        <a:xfrm>
          <a:off x="1515271" y="1745784"/>
          <a:ext cx="6061086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0.89887</cdr:x>
      <cdr:y>0.25972</cdr:y>
    </cdr:from>
    <cdr:to>
      <cdr:x>0.99838</cdr:x>
      <cdr:y>0.36374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13376" y="614800"/>
          <a:ext cx="51072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000" b="1" dirty="0">
              <a:solidFill>
                <a:srgbClr val="C00000"/>
              </a:solidFill>
            </a:rPr>
            <a:t>+ 19</a:t>
          </a:r>
          <a:r>
            <a:rPr lang="en-US" sz="1000" b="1" dirty="0">
              <a:solidFill>
                <a:srgbClr val="C00000"/>
              </a:solidFill>
            </a:rPr>
            <a:t>%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0.62499</cdr:x>
      <cdr:y>0.45222</cdr:y>
    </cdr:from>
    <cdr:to>
      <cdr:x>0.7554</cdr:x>
      <cdr:y>0.66455</cdr:y>
    </cdr:to>
    <cdr:sp macro="" textlink="">
      <cdr:nvSpPr>
        <cdr:cNvPr id="4" name="TextBox 20"/>
        <cdr:cNvSpPr txBox="1"/>
      </cdr:nvSpPr>
      <cdr:spPr>
        <a:xfrm xmlns:a="http://schemas.openxmlformats.org/drawingml/2006/main">
          <a:off x="3207694" y="917733"/>
          <a:ext cx="669317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dirty="0">
              <a:solidFill>
                <a:srgbClr val="002060"/>
              </a:solidFill>
            </a:rPr>
            <a:t>8 </a:t>
          </a:r>
          <a:r>
            <a:rPr lang="en-US" sz="1100" dirty="0" err="1">
              <a:solidFill>
                <a:srgbClr val="002060"/>
              </a:solidFill>
            </a:rPr>
            <a:t>mths</a:t>
          </a:r>
          <a:r>
            <a:rPr lang="uk-UA" sz="1100" dirty="0">
              <a:solidFill>
                <a:srgbClr val="002060"/>
              </a:solidFill>
            </a:rPr>
            <a:t>. </a:t>
          </a:r>
        </a:p>
        <a:p xmlns:a="http://schemas.openxmlformats.org/drawingml/2006/main">
          <a:pPr algn="ctr"/>
          <a:r>
            <a:rPr lang="uk-UA" sz="1100" b="1" dirty="0">
              <a:solidFill>
                <a:srgbClr val="002060"/>
              </a:solidFill>
            </a:rPr>
            <a:t>528</a:t>
          </a:r>
          <a:endParaRPr lang="en-US" sz="11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0.70807</cdr:x>
      <cdr:y>0.08757</cdr:y>
    </cdr:from>
    <cdr:to>
      <cdr:x>0.81198</cdr:x>
      <cdr:y>0.2089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5AF75DC-DE48-4CBA-944C-6843B8E44691}"/>
            </a:ext>
          </a:extLst>
        </cdr:cNvPr>
        <cdr:cNvSpPr txBox="1"/>
      </cdr:nvSpPr>
      <cdr:spPr>
        <a:xfrm xmlns:a="http://schemas.openxmlformats.org/drawingml/2006/main">
          <a:off x="3634084" y="177709"/>
          <a:ext cx="53334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000" b="1" dirty="0">
              <a:solidFill>
                <a:srgbClr val="C00000"/>
              </a:solidFill>
            </a:rPr>
            <a:t>+ 17</a:t>
          </a:r>
          <a:r>
            <a:rPr lang="en-US" sz="1000" b="1" dirty="0">
              <a:solidFill>
                <a:srgbClr val="C00000"/>
              </a:solidFill>
            </a:rPr>
            <a:t>%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0.51234</cdr:x>
      <cdr:y>0.17002</cdr:y>
    </cdr:from>
    <cdr:to>
      <cdr:x>0.61584</cdr:x>
      <cdr:y>0.29135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CD55F16-2778-444D-9D4E-812CF36C1C2E}"/>
            </a:ext>
          </a:extLst>
        </cdr:cNvPr>
        <cdr:cNvSpPr txBox="1"/>
      </cdr:nvSpPr>
      <cdr:spPr>
        <a:xfrm xmlns:a="http://schemas.openxmlformats.org/drawingml/2006/main">
          <a:off x="2629560" y="345033"/>
          <a:ext cx="53118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000" b="1" dirty="0">
              <a:solidFill>
                <a:srgbClr val="C00000"/>
              </a:solidFill>
            </a:rPr>
            <a:t>+ 7</a:t>
          </a:r>
          <a:r>
            <a:rPr lang="en-US" sz="1000" b="1" dirty="0">
              <a:solidFill>
                <a:srgbClr val="C00000"/>
              </a:solidFill>
            </a:rPr>
            <a:t>%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0.331</cdr:x>
      <cdr:y>0.20761</cdr:y>
    </cdr:from>
    <cdr:to>
      <cdr:x>0.4345</cdr:x>
      <cdr:y>0.32894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40731AC0-CAEC-4A46-9334-2861C4659431}"/>
            </a:ext>
          </a:extLst>
        </cdr:cNvPr>
        <cdr:cNvSpPr txBox="1"/>
      </cdr:nvSpPr>
      <cdr:spPr>
        <a:xfrm xmlns:a="http://schemas.openxmlformats.org/drawingml/2006/main">
          <a:off x="1698848" y="421314"/>
          <a:ext cx="53118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000" b="1" dirty="0">
              <a:solidFill>
                <a:srgbClr val="C00000"/>
              </a:solidFill>
            </a:rPr>
            <a:t>+ 30</a:t>
          </a:r>
          <a:r>
            <a:rPr lang="en-US" sz="1000" b="1" dirty="0">
              <a:solidFill>
                <a:srgbClr val="C00000"/>
              </a:solidFill>
            </a:rPr>
            <a:t>%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0.14149</cdr:x>
      <cdr:y>0.32596</cdr:y>
    </cdr:from>
    <cdr:to>
      <cdr:x>0.24499</cdr:x>
      <cdr:y>0.44729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C63B8F-A066-4540-A1BD-DE2EF3BF7E7E}"/>
            </a:ext>
          </a:extLst>
        </cdr:cNvPr>
        <cdr:cNvSpPr txBox="1"/>
      </cdr:nvSpPr>
      <cdr:spPr>
        <a:xfrm xmlns:a="http://schemas.openxmlformats.org/drawingml/2006/main">
          <a:off x="726191" y="661496"/>
          <a:ext cx="53118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000" b="1" dirty="0">
              <a:solidFill>
                <a:srgbClr val="C00000"/>
              </a:solidFill>
            </a:rPr>
            <a:t>- 22</a:t>
          </a:r>
          <a:r>
            <a:rPr lang="en-US" sz="1000" b="1" dirty="0">
              <a:solidFill>
                <a:srgbClr val="C00000"/>
              </a:solidFill>
            </a:rPr>
            <a:t>%</a:t>
          </a:r>
          <a:endParaRPr lang="ru-RU" sz="10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130" cy="341534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8888" y="1"/>
            <a:ext cx="4308130" cy="341534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7D3D2250-EBF4-44FA-96BC-0C285A81385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254"/>
            <a:ext cx="4308130" cy="341534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8888" y="6467254"/>
            <a:ext cx="4308130" cy="341534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62AE7DD3-CDDB-43AF-BB70-81DEA1C04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4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130" cy="341534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8888" y="1"/>
            <a:ext cx="4308130" cy="341534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CEA332F5-CE41-4E3C-813A-4B71F3B6D6A9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2488"/>
            <a:ext cx="4084638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471" y="3276320"/>
            <a:ext cx="7952398" cy="2681918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254"/>
            <a:ext cx="4308130" cy="341534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8888" y="6467254"/>
            <a:ext cx="4308130" cy="341534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3E884A45-23BE-4466-B515-66D72D39E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5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4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5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6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4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0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9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3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4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3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9581-5B5D-434C-BFE0-CD1FD7A58CC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6F7A-31E4-4F29-8946-2675AAA02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49267" y="3880733"/>
            <a:ext cx="10102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i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Connecting countries and continents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9267" y="2311073"/>
            <a:ext cx="8277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Container Terminals Business in Ukraine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1" y="515408"/>
            <a:ext cx="2462644" cy="4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36749" y="3114547"/>
            <a:ext cx="35719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Port area – 42 ha;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Berth </a:t>
            </a:r>
            <a:r>
              <a:rPr lang="uk-UA" sz="1300" dirty="0">
                <a:solidFill>
                  <a:schemeClr val="accent2">
                    <a:lumMod val="50000"/>
                  </a:schemeClr>
                </a:solidFill>
              </a:rPr>
              <a:t>№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2 max depth – 12.2 m</a:t>
            </a:r>
            <a:endParaRPr lang="uk-UA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Berth </a:t>
            </a:r>
            <a:r>
              <a:rPr lang="uk-UA" sz="1300" dirty="0">
                <a:solidFill>
                  <a:schemeClr val="accent2">
                    <a:lumMod val="50000"/>
                  </a:schemeClr>
                </a:solidFill>
              </a:rPr>
              <a:t>№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 4 – 437 m, depth – 14.5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Depth in the outer channel –  14.5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Depth in the inner channel –  14.0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Storage capacity –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</a:rPr>
              <a:t>aprx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. 10 000 TEU;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Rail track – 800 meters;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Reefer electrical outlets –  400.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87486" y="1200245"/>
            <a:ext cx="32164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Terminal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area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29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ha;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Berths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№№ 1-6,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len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155 - 320 m,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depth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- 15m,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depth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in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outer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channel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- 16m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Annual t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hro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ghput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capacity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- 1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mln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TEU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8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cranes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Condor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- 40/32/16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tons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apacity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railway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stations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port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- 1200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cars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per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day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3821" y="1310467"/>
            <a:ext cx="35236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Terminal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area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– 6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ha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erths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42,43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length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- 480m,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depth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- 13,5m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outer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channel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- 14m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torage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capacity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- 5700 TEU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nnual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throughput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capacity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300 000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 TEU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RTGs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Konecranes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container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handlers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"ZPMC"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Post-Panamax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Reefer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electrical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outlets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–  328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3909" y="5037454"/>
            <a:ext cx="36625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Terminal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area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- 14,5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ha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Berth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№№ 1K - 350m, 2K - 300,4m, 2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-310 m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Storage c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apacity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13500 TEU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nnual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throughput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capacity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680 000 TEU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7 STS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Cranes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Liebher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"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Post-Panamax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type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vessels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11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RTGs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Konecrane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"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rail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trucks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other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equipment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94753" y="4718666"/>
            <a:ext cx="35299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Terminal a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rea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– 40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ha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berths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- 480 m,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depth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- 15m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nnual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throughput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capacity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400 000 TEU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Prospective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throughput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capacity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- 2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mln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TEU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Reefer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electrical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outlets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–  308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RTGs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cranes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3 STS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cranes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Super-Post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                                 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Panamax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type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vessels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ndustrial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park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"I-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Park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" y="1004502"/>
            <a:ext cx="1674438" cy="111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" y="4825071"/>
            <a:ext cx="1674438" cy="111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75265" y="772506"/>
            <a:ext cx="3219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Brooklyn</a:t>
            </a:r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Kyiv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Port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(Odessa Terminal LLC/ CMA CGM) </a:t>
            </a:r>
            <a:r>
              <a:rPr lang="en-US" sz="1400" b="1" u="sng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ru-RU" sz="14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5265" y="4514930"/>
            <a:ext cx="3951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CTO (Hamburg Port and Logistic Corporation</a:t>
            </a:r>
            <a:endParaRPr lang="uk-UA" sz="16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HHLA AG, Germany)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7383" y="4133891"/>
            <a:ext cx="251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TransInvestService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LLC with</a:t>
            </a:r>
          </a:p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foreign investment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37383" y="685834"/>
            <a:ext cx="2171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SE "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Chornomorsk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CSP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(State enterprise)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8726" y="2529772"/>
            <a:ext cx="2830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Ch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rnomorsk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Fish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</a:rPr>
              <a:t>Port</a:t>
            </a:r>
            <a:endParaRPr lang="en-US" sz="16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1600" b="1" u="sng" dirty="0" err="1">
                <a:solidFill>
                  <a:schemeClr val="accent2">
                    <a:lumMod val="50000"/>
                  </a:schemeClr>
                </a:solidFill>
              </a:rPr>
              <a:t>Espert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Holding limited Cyprus)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6" b="9190"/>
          <a:stretch/>
        </p:blipFill>
        <p:spPr>
          <a:xfrm>
            <a:off x="7082972" y="4825071"/>
            <a:ext cx="1679522" cy="113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85" y="2830886"/>
            <a:ext cx="1674438" cy="111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46" y="1004502"/>
            <a:ext cx="1677014" cy="111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6" r="57339" b="83964"/>
          <a:stretch/>
        </p:blipFill>
        <p:spPr>
          <a:xfrm>
            <a:off x="149312" y="2213253"/>
            <a:ext cx="448047" cy="5388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5673" y="2251853"/>
            <a:ext cx="1462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CMA CGM, COSCO, Evergreen Line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6" r="57339" b="83964"/>
          <a:stretch/>
        </p:blipFill>
        <p:spPr>
          <a:xfrm>
            <a:off x="149312" y="5994175"/>
            <a:ext cx="448047" cy="5388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4121" y="6123436"/>
            <a:ext cx="904820" cy="28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ZIM, ONE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6" r="57339" b="83964"/>
          <a:stretch/>
        </p:blipFill>
        <p:spPr>
          <a:xfrm>
            <a:off x="4435292" y="4007439"/>
            <a:ext cx="448047" cy="53886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83339" y="4138373"/>
            <a:ext cx="1231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MAERSK, MSC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6" r="57339" b="83964"/>
          <a:stretch/>
        </p:blipFill>
        <p:spPr>
          <a:xfrm>
            <a:off x="7256060" y="5994175"/>
            <a:ext cx="448047" cy="53886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09565" y="6126780"/>
            <a:ext cx="1231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MAERSK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7500" y="72616"/>
            <a:ext cx="777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3200" dirty="0">
                <a:ln w="0"/>
                <a:solidFill>
                  <a:schemeClr val="accent2">
                    <a:lumMod val="75000"/>
                  </a:schemeClr>
                </a:solidFill>
              </a:rPr>
              <a:t> Container Terminals in Ukrainian Sea Ports</a:t>
            </a:r>
            <a:endParaRPr lang="ru-RU" sz="3200" dirty="0">
              <a:ln w="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39464" y="6442215"/>
            <a:ext cx="5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6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737" y="105228"/>
            <a:ext cx="680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800" dirty="0">
                <a:ln w="0"/>
                <a:solidFill>
                  <a:schemeClr val="accent2">
                    <a:lumMod val="75000"/>
                  </a:schemeClr>
                </a:solidFill>
              </a:rPr>
              <a:t>Containers’ processing in the ports of Ukraine</a:t>
            </a:r>
            <a:endParaRPr lang="ru-RU" sz="2800" dirty="0">
              <a:ln w="0"/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8"/>
          <p:cNvGraphicFramePr/>
          <p:nvPr>
            <p:extLst>
              <p:ext uri="{D42A27DB-BD31-4B8C-83A1-F6EECF244321}">
                <p14:modId xmlns:p14="http://schemas.microsoft.com/office/powerpoint/2010/main" val="2102297365"/>
              </p:ext>
            </p:extLst>
          </p:nvPr>
        </p:nvGraphicFramePr>
        <p:xfrm>
          <a:off x="538797" y="1463652"/>
          <a:ext cx="5132405" cy="202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065" y="882309"/>
            <a:ext cx="5243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0070C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Increasing the volume of container processing, thou TEU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 sz="1400" b="0" i="0" u="none" strike="noStrike" kern="1200" baseline="0">
                <a:solidFill>
                  <a:srgbClr val="0070C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incl.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Chornomorsk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fish port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6"/>
          <p:cNvCxnSpPr/>
          <p:nvPr/>
        </p:nvCxnSpPr>
        <p:spPr>
          <a:xfrm flipV="1">
            <a:off x="828870" y="1506403"/>
            <a:ext cx="4842332" cy="389"/>
          </a:xfrm>
          <a:prstGeom prst="line">
            <a:avLst/>
          </a:prstGeom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94304" y="6352662"/>
            <a:ext cx="27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21" name="Прямая соединительная линия 6"/>
          <p:cNvCxnSpPr/>
          <p:nvPr/>
        </p:nvCxnSpPr>
        <p:spPr>
          <a:xfrm flipV="1">
            <a:off x="7022572" y="2370318"/>
            <a:ext cx="4842332" cy="389"/>
          </a:xfrm>
          <a:prstGeom prst="line">
            <a:avLst/>
          </a:prstGeom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22169" y="1722642"/>
            <a:ext cx="5243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Structure of container processing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for 8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mths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. 2019, thou TEU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58779145"/>
              </p:ext>
            </p:extLst>
          </p:nvPr>
        </p:nvGraphicFramePr>
        <p:xfrm>
          <a:off x="413600" y="3535779"/>
          <a:ext cx="6433917" cy="340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6">
            <a:extLst>
              <a:ext uri="{FF2B5EF4-FFF2-40B4-BE49-F238E27FC236}">
                <a16:creationId xmlns:a16="http://schemas.microsoft.com/office/drawing/2014/main" id="{A0286702-B514-4581-9299-E155AAC32368}"/>
              </a:ext>
            </a:extLst>
          </p:cNvPr>
          <p:cNvCxnSpPr>
            <a:cxnSpLocks/>
          </p:cNvCxnSpPr>
          <p:nvPr/>
        </p:nvCxnSpPr>
        <p:spPr>
          <a:xfrm flipV="1">
            <a:off x="505798" y="4270919"/>
            <a:ext cx="6095571" cy="1"/>
          </a:xfrm>
          <a:prstGeom prst="line">
            <a:avLst/>
          </a:prstGeom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4950D9-C99D-40D9-A26D-C8295D8C041D}"/>
              </a:ext>
            </a:extLst>
          </p:cNvPr>
          <p:cNvSpPr/>
          <p:nvPr/>
        </p:nvSpPr>
        <p:spPr>
          <a:xfrm>
            <a:off x="2342369" y="5464012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bg1"/>
                </a:solidFill>
              </a:rPr>
              <a:t>8 </a:t>
            </a:r>
            <a:r>
              <a:rPr lang="en-US" sz="1000" dirty="0" err="1">
                <a:solidFill>
                  <a:schemeClr val="bg1"/>
                </a:solidFill>
              </a:rPr>
              <a:t>mths</a:t>
            </a:r>
            <a:r>
              <a:rPr lang="uk-UA" sz="1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000" b="1" dirty="0">
                <a:solidFill>
                  <a:schemeClr val="bg1"/>
                </a:solidFill>
              </a:rPr>
              <a:t>211</a:t>
            </a:r>
            <a:r>
              <a:rPr lang="uk-UA" sz="1000" dirty="0">
                <a:solidFill>
                  <a:schemeClr val="bg1"/>
                </a:solidFill>
              </a:rPr>
              <a:t> </a:t>
            </a:r>
            <a:endParaRPr lang="ru-UA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A40927-71E5-4CE8-8833-0337C00E77D3}"/>
              </a:ext>
            </a:extLst>
          </p:cNvPr>
          <p:cNvSpPr/>
          <p:nvPr/>
        </p:nvSpPr>
        <p:spPr>
          <a:xfrm>
            <a:off x="3863999" y="5447292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mths</a:t>
            </a:r>
            <a:r>
              <a:rPr lang="uk-UA" sz="1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000" b="1" dirty="0">
                <a:solidFill>
                  <a:schemeClr val="bg1"/>
                </a:solidFill>
              </a:rPr>
              <a:t>172</a:t>
            </a:r>
            <a:endParaRPr lang="ru-UA" sz="1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4549C9-25BB-43D0-AC4D-59ACE4E6E5DA}"/>
              </a:ext>
            </a:extLst>
          </p:cNvPr>
          <p:cNvSpPr/>
          <p:nvPr/>
        </p:nvSpPr>
        <p:spPr>
          <a:xfrm>
            <a:off x="5419502" y="5688496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mths</a:t>
            </a:r>
            <a:r>
              <a:rPr lang="uk-UA" sz="1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000" b="1" dirty="0">
                <a:solidFill>
                  <a:schemeClr val="bg1"/>
                </a:solidFill>
              </a:rPr>
              <a:t>66</a:t>
            </a:r>
            <a:r>
              <a:rPr lang="uk-UA" sz="1000" dirty="0">
                <a:solidFill>
                  <a:schemeClr val="bg1"/>
                </a:solidFill>
              </a:rPr>
              <a:t> </a:t>
            </a:r>
            <a:endParaRPr lang="ru-UA" sz="1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436E688-2EDE-44B5-815D-65F030E00F3F}"/>
              </a:ext>
            </a:extLst>
          </p:cNvPr>
          <p:cNvSpPr/>
          <p:nvPr/>
        </p:nvSpPr>
        <p:spPr>
          <a:xfrm>
            <a:off x="792752" y="5685761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mths</a:t>
            </a:r>
            <a:r>
              <a:rPr lang="uk-UA" sz="1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000" b="1" dirty="0">
                <a:solidFill>
                  <a:schemeClr val="bg1"/>
                </a:solidFill>
              </a:rPr>
              <a:t>78</a:t>
            </a:r>
            <a:r>
              <a:rPr lang="uk-UA" sz="1000" dirty="0">
                <a:solidFill>
                  <a:schemeClr val="bg1"/>
                </a:solidFill>
              </a:rPr>
              <a:t> </a:t>
            </a:r>
            <a:endParaRPr lang="ru-UA" sz="1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C1EE130-FD42-41AB-9FBD-7898547F06D3}"/>
              </a:ext>
            </a:extLst>
          </p:cNvPr>
          <p:cNvSpPr/>
          <p:nvPr/>
        </p:nvSpPr>
        <p:spPr>
          <a:xfrm>
            <a:off x="3180028" y="4836485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FF0000"/>
                </a:solidFill>
              </a:rPr>
              <a:t>+ 19%</a:t>
            </a:r>
            <a:endParaRPr lang="ru-UA" sz="10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121BCF9-9946-4A50-818E-F62F07C11962}"/>
              </a:ext>
            </a:extLst>
          </p:cNvPr>
          <p:cNvSpPr/>
          <p:nvPr/>
        </p:nvSpPr>
        <p:spPr>
          <a:xfrm>
            <a:off x="1564769" y="5464012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FF0000"/>
                </a:solidFill>
              </a:rPr>
              <a:t>+ 9%</a:t>
            </a:r>
            <a:endParaRPr lang="ru-UA" sz="10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6545775-28FB-4761-96FC-78DD83E15AB4}"/>
              </a:ext>
            </a:extLst>
          </p:cNvPr>
          <p:cNvSpPr/>
          <p:nvPr/>
        </p:nvSpPr>
        <p:spPr>
          <a:xfrm>
            <a:off x="6205491" y="5315164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FF0000"/>
                </a:solidFill>
              </a:rPr>
              <a:t>+ 96%</a:t>
            </a:r>
            <a:endParaRPr lang="ru-UA" sz="10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C864A58-676E-4CD9-9EEA-8E687924D9E5}"/>
              </a:ext>
            </a:extLst>
          </p:cNvPr>
          <p:cNvSpPr/>
          <p:nvPr/>
        </p:nvSpPr>
        <p:spPr>
          <a:xfrm>
            <a:off x="4684880" y="5173309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FF0000"/>
                </a:solidFill>
              </a:rPr>
              <a:t>- 5%</a:t>
            </a:r>
            <a:endParaRPr lang="ru-UA" sz="1000" dirty="0">
              <a:solidFill>
                <a:srgbClr val="FF0000"/>
              </a:solidFill>
            </a:endParaRPr>
          </a:p>
        </p:txBody>
      </p:sp>
      <p:graphicFrame>
        <p:nvGraphicFramePr>
          <p:cNvPr id="27" name="Диаграмма 8">
            <a:extLst>
              <a:ext uri="{FF2B5EF4-FFF2-40B4-BE49-F238E27FC236}">
                <a16:creationId xmlns:a16="http://schemas.microsoft.com/office/drawing/2014/main" id="{00CE0EE8-2C8D-410E-9F91-C0F291F9D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047861"/>
              </p:ext>
            </p:extLst>
          </p:nvPr>
        </p:nvGraphicFramePr>
        <p:xfrm>
          <a:off x="6847517" y="2819780"/>
          <a:ext cx="5297219" cy="305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0643AC1-B8D6-4E9D-9F4E-6C88E2DFA7F4}"/>
              </a:ext>
            </a:extLst>
          </p:cNvPr>
          <p:cNvSpPr/>
          <p:nvPr/>
        </p:nvSpPr>
        <p:spPr>
          <a:xfrm>
            <a:off x="10083583" y="4129064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chemeClr val="bg1"/>
                </a:solidFill>
              </a:rPr>
              <a:t>+ 19%</a:t>
            </a:r>
            <a:endParaRPr lang="ru-UA" sz="1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7413AE2-DA7A-470D-833B-CD2596C4D2FA}"/>
              </a:ext>
            </a:extLst>
          </p:cNvPr>
          <p:cNvSpPr/>
          <p:nvPr/>
        </p:nvSpPr>
        <p:spPr>
          <a:xfrm>
            <a:off x="9307550" y="2883070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FF0000"/>
                </a:solidFill>
              </a:rPr>
              <a:t>+ 35%</a:t>
            </a:r>
            <a:endParaRPr lang="ru-UA" sz="10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CAC5ED0-1F99-4A33-B30A-9EDDC6441FFD}"/>
              </a:ext>
            </a:extLst>
          </p:cNvPr>
          <p:cNvSpPr/>
          <p:nvPr/>
        </p:nvSpPr>
        <p:spPr>
          <a:xfrm>
            <a:off x="8909941" y="4583831"/>
            <a:ext cx="642026" cy="28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chemeClr val="bg1"/>
                </a:solidFill>
              </a:rPr>
              <a:t>+ 18%</a:t>
            </a:r>
            <a:endParaRPr lang="ru-UA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6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0687" y="113709"/>
            <a:ext cx="897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Container Trains Operating in Ukraine  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606090" y="6350207"/>
            <a:ext cx="58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F665AC-7E11-9C45-ADCB-41EABAF070A5}"/>
              </a:ext>
            </a:extLst>
          </p:cNvPr>
          <p:cNvGrpSpPr/>
          <p:nvPr/>
        </p:nvGrpSpPr>
        <p:grpSpPr>
          <a:xfrm>
            <a:off x="1645940" y="1530347"/>
            <a:ext cx="8123577" cy="5353291"/>
            <a:chOff x="3791712" y="-1560576"/>
            <a:chExt cx="9509759" cy="6436213"/>
          </a:xfrm>
          <a:solidFill>
            <a:schemeClr val="accent2">
              <a:lumMod val="75000"/>
            </a:schemeClr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2811A13-B33F-6F49-89B0-49A41DDB5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824" y="622912"/>
              <a:ext cx="1109047" cy="1447196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37"/>
                </a:cxn>
                <a:cxn ang="0">
                  <a:pos x="4" y="31"/>
                </a:cxn>
                <a:cxn ang="0">
                  <a:pos x="8" y="27"/>
                </a:cxn>
                <a:cxn ang="0">
                  <a:pos x="14" y="24"/>
                </a:cxn>
                <a:cxn ang="0">
                  <a:pos x="22" y="24"/>
                </a:cxn>
                <a:cxn ang="0">
                  <a:pos x="33" y="23"/>
                </a:cxn>
                <a:cxn ang="0">
                  <a:pos x="40" y="20"/>
                </a:cxn>
                <a:cxn ang="0">
                  <a:pos x="36" y="19"/>
                </a:cxn>
                <a:cxn ang="0">
                  <a:pos x="36" y="14"/>
                </a:cxn>
                <a:cxn ang="0">
                  <a:pos x="39" y="7"/>
                </a:cxn>
                <a:cxn ang="0">
                  <a:pos x="43" y="2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6" y="18"/>
                </a:cxn>
                <a:cxn ang="0">
                  <a:pos x="57" y="23"/>
                </a:cxn>
                <a:cxn ang="0">
                  <a:pos x="56" y="28"/>
                </a:cxn>
                <a:cxn ang="0">
                  <a:pos x="61" y="30"/>
                </a:cxn>
                <a:cxn ang="0">
                  <a:pos x="58" y="33"/>
                </a:cxn>
                <a:cxn ang="0">
                  <a:pos x="62" y="38"/>
                </a:cxn>
                <a:cxn ang="0">
                  <a:pos x="65" y="40"/>
                </a:cxn>
                <a:cxn ang="0">
                  <a:pos x="68" y="43"/>
                </a:cxn>
                <a:cxn ang="0">
                  <a:pos x="71" y="47"/>
                </a:cxn>
                <a:cxn ang="0">
                  <a:pos x="76" y="46"/>
                </a:cxn>
                <a:cxn ang="0">
                  <a:pos x="81" y="49"/>
                </a:cxn>
                <a:cxn ang="0">
                  <a:pos x="86" y="58"/>
                </a:cxn>
                <a:cxn ang="0">
                  <a:pos x="84" y="65"/>
                </a:cxn>
                <a:cxn ang="0">
                  <a:pos x="84" y="70"/>
                </a:cxn>
                <a:cxn ang="0">
                  <a:pos x="78" y="75"/>
                </a:cxn>
                <a:cxn ang="0">
                  <a:pos x="66" y="83"/>
                </a:cxn>
                <a:cxn ang="0">
                  <a:pos x="63" y="85"/>
                </a:cxn>
                <a:cxn ang="0">
                  <a:pos x="56" y="91"/>
                </a:cxn>
                <a:cxn ang="0">
                  <a:pos x="53" y="104"/>
                </a:cxn>
                <a:cxn ang="0">
                  <a:pos x="52" y="114"/>
                </a:cxn>
                <a:cxn ang="0">
                  <a:pos x="43" y="106"/>
                </a:cxn>
                <a:cxn ang="0">
                  <a:pos x="39" y="98"/>
                </a:cxn>
                <a:cxn ang="0">
                  <a:pos x="39" y="88"/>
                </a:cxn>
                <a:cxn ang="0">
                  <a:pos x="37" y="82"/>
                </a:cxn>
                <a:cxn ang="0">
                  <a:pos x="32" y="75"/>
                </a:cxn>
                <a:cxn ang="0">
                  <a:pos x="27" y="73"/>
                </a:cxn>
                <a:cxn ang="0">
                  <a:pos x="22" y="69"/>
                </a:cxn>
                <a:cxn ang="0">
                  <a:pos x="21" y="62"/>
                </a:cxn>
                <a:cxn ang="0">
                  <a:pos x="16" y="64"/>
                </a:cxn>
                <a:cxn ang="0">
                  <a:pos x="14" y="61"/>
                </a:cxn>
                <a:cxn ang="0">
                  <a:pos x="11" y="58"/>
                </a:cxn>
                <a:cxn ang="0">
                  <a:pos x="4" y="53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87" h="114">
                  <a:moveTo>
                    <a:pt x="0" y="47"/>
                  </a:moveTo>
                  <a:cubicBezTo>
                    <a:pt x="3" y="41"/>
                    <a:pt x="1" y="37"/>
                    <a:pt x="1" y="37"/>
                  </a:cubicBezTo>
                  <a:cubicBezTo>
                    <a:pt x="1" y="32"/>
                    <a:pt x="4" y="31"/>
                    <a:pt x="4" y="31"/>
                  </a:cubicBezTo>
                  <a:cubicBezTo>
                    <a:pt x="7" y="30"/>
                    <a:pt x="8" y="27"/>
                    <a:pt x="8" y="27"/>
                  </a:cubicBezTo>
                  <a:cubicBezTo>
                    <a:pt x="7" y="22"/>
                    <a:pt x="14" y="24"/>
                    <a:pt x="14" y="24"/>
                  </a:cubicBezTo>
                  <a:cubicBezTo>
                    <a:pt x="21" y="26"/>
                    <a:pt x="22" y="24"/>
                    <a:pt x="22" y="24"/>
                  </a:cubicBezTo>
                  <a:cubicBezTo>
                    <a:pt x="25" y="22"/>
                    <a:pt x="33" y="23"/>
                    <a:pt x="33" y="23"/>
                  </a:cubicBezTo>
                  <a:cubicBezTo>
                    <a:pt x="40" y="23"/>
                    <a:pt x="40" y="20"/>
                    <a:pt x="40" y="20"/>
                  </a:cubicBezTo>
                  <a:cubicBezTo>
                    <a:pt x="40" y="19"/>
                    <a:pt x="36" y="19"/>
                    <a:pt x="36" y="19"/>
                  </a:cubicBezTo>
                  <a:cubicBezTo>
                    <a:pt x="35" y="17"/>
                    <a:pt x="36" y="14"/>
                    <a:pt x="36" y="14"/>
                  </a:cubicBezTo>
                  <a:cubicBezTo>
                    <a:pt x="40" y="13"/>
                    <a:pt x="39" y="7"/>
                    <a:pt x="39" y="7"/>
                  </a:cubicBezTo>
                  <a:cubicBezTo>
                    <a:pt x="38" y="1"/>
                    <a:pt x="43" y="2"/>
                    <a:pt x="43" y="2"/>
                  </a:cubicBezTo>
                  <a:cubicBezTo>
                    <a:pt x="45" y="0"/>
                    <a:pt x="49" y="2"/>
                    <a:pt x="49" y="2"/>
                  </a:cubicBezTo>
                  <a:cubicBezTo>
                    <a:pt x="50" y="4"/>
                    <a:pt x="53" y="4"/>
                    <a:pt x="53" y="4"/>
                  </a:cubicBezTo>
                  <a:cubicBezTo>
                    <a:pt x="53" y="4"/>
                    <a:pt x="56" y="10"/>
                    <a:pt x="56" y="18"/>
                  </a:cubicBezTo>
                  <a:cubicBezTo>
                    <a:pt x="56" y="18"/>
                    <a:pt x="59" y="22"/>
                    <a:pt x="57" y="23"/>
                  </a:cubicBezTo>
                  <a:cubicBezTo>
                    <a:pt x="57" y="23"/>
                    <a:pt x="55" y="25"/>
                    <a:pt x="56" y="28"/>
                  </a:cubicBezTo>
                  <a:cubicBezTo>
                    <a:pt x="56" y="28"/>
                    <a:pt x="61" y="27"/>
                    <a:pt x="61" y="30"/>
                  </a:cubicBezTo>
                  <a:cubicBezTo>
                    <a:pt x="61" y="30"/>
                    <a:pt x="62" y="32"/>
                    <a:pt x="58" y="33"/>
                  </a:cubicBezTo>
                  <a:cubicBezTo>
                    <a:pt x="63" y="33"/>
                    <a:pt x="60" y="38"/>
                    <a:pt x="62" y="38"/>
                  </a:cubicBezTo>
                  <a:cubicBezTo>
                    <a:pt x="62" y="38"/>
                    <a:pt x="66" y="35"/>
                    <a:pt x="65" y="40"/>
                  </a:cubicBezTo>
                  <a:cubicBezTo>
                    <a:pt x="65" y="40"/>
                    <a:pt x="65" y="48"/>
                    <a:pt x="68" y="43"/>
                  </a:cubicBezTo>
                  <a:cubicBezTo>
                    <a:pt x="68" y="43"/>
                    <a:pt x="71" y="38"/>
                    <a:pt x="71" y="47"/>
                  </a:cubicBezTo>
                  <a:cubicBezTo>
                    <a:pt x="71" y="47"/>
                    <a:pt x="68" y="53"/>
                    <a:pt x="76" y="46"/>
                  </a:cubicBezTo>
                  <a:cubicBezTo>
                    <a:pt x="76" y="46"/>
                    <a:pt x="80" y="44"/>
                    <a:pt x="81" y="49"/>
                  </a:cubicBezTo>
                  <a:cubicBezTo>
                    <a:pt x="81" y="49"/>
                    <a:pt x="87" y="51"/>
                    <a:pt x="86" y="58"/>
                  </a:cubicBezTo>
                  <a:cubicBezTo>
                    <a:pt x="86" y="58"/>
                    <a:pt x="81" y="59"/>
                    <a:pt x="84" y="65"/>
                  </a:cubicBezTo>
                  <a:cubicBezTo>
                    <a:pt x="84" y="65"/>
                    <a:pt x="85" y="67"/>
                    <a:pt x="84" y="70"/>
                  </a:cubicBezTo>
                  <a:cubicBezTo>
                    <a:pt x="84" y="70"/>
                    <a:pt x="84" y="76"/>
                    <a:pt x="78" y="75"/>
                  </a:cubicBezTo>
                  <a:cubicBezTo>
                    <a:pt x="78" y="75"/>
                    <a:pt x="73" y="73"/>
                    <a:pt x="66" y="83"/>
                  </a:cubicBezTo>
                  <a:cubicBezTo>
                    <a:pt x="66" y="83"/>
                    <a:pt x="65" y="85"/>
                    <a:pt x="63" y="85"/>
                  </a:cubicBezTo>
                  <a:cubicBezTo>
                    <a:pt x="63" y="85"/>
                    <a:pt x="62" y="90"/>
                    <a:pt x="56" y="91"/>
                  </a:cubicBezTo>
                  <a:cubicBezTo>
                    <a:pt x="56" y="91"/>
                    <a:pt x="52" y="97"/>
                    <a:pt x="53" y="104"/>
                  </a:cubicBezTo>
                  <a:cubicBezTo>
                    <a:pt x="53" y="104"/>
                    <a:pt x="56" y="107"/>
                    <a:pt x="52" y="114"/>
                  </a:cubicBezTo>
                  <a:cubicBezTo>
                    <a:pt x="52" y="114"/>
                    <a:pt x="48" y="105"/>
                    <a:pt x="43" y="106"/>
                  </a:cubicBezTo>
                  <a:cubicBezTo>
                    <a:pt x="43" y="106"/>
                    <a:pt x="44" y="100"/>
                    <a:pt x="39" y="98"/>
                  </a:cubicBezTo>
                  <a:cubicBezTo>
                    <a:pt x="44" y="91"/>
                    <a:pt x="39" y="88"/>
                    <a:pt x="39" y="88"/>
                  </a:cubicBezTo>
                  <a:cubicBezTo>
                    <a:pt x="36" y="87"/>
                    <a:pt x="40" y="84"/>
                    <a:pt x="37" y="82"/>
                  </a:cubicBezTo>
                  <a:cubicBezTo>
                    <a:pt x="35" y="75"/>
                    <a:pt x="32" y="75"/>
                    <a:pt x="32" y="75"/>
                  </a:cubicBezTo>
                  <a:cubicBezTo>
                    <a:pt x="30" y="69"/>
                    <a:pt x="27" y="73"/>
                    <a:pt x="27" y="73"/>
                  </a:cubicBezTo>
                  <a:cubicBezTo>
                    <a:pt x="19" y="75"/>
                    <a:pt x="22" y="69"/>
                    <a:pt x="22" y="69"/>
                  </a:cubicBezTo>
                  <a:cubicBezTo>
                    <a:pt x="24" y="59"/>
                    <a:pt x="21" y="62"/>
                    <a:pt x="21" y="62"/>
                  </a:cubicBezTo>
                  <a:cubicBezTo>
                    <a:pt x="17" y="62"/>
                    <a:pt x="16" y="64"/>
                    <a:pt x="16" y="64"/>
                  </a:cubicBezTo>
                  <a:cubicBezTo>
                    <a:pt x="11" y="65"/>
                    <a:pt x="14" y="61"/>
                    <a:pt x="14" y="61"/>
                  </a:cubicBezTo>
                  <a:cubicBezTo>
                    <a:pt x="14" y="58"/>
                    <a:pt x="11" y="58"/>
                    <a:pt x="11" y="58"/>
                  </a:cubicBezTo>
                  <a:cubicBezTo>
                    <a:pt x="8" y="57"/>
                    <a:pt x="10" y="52"/>
                    <a:pt x="4" y="53"/>
                  </a:cubicBezTo>
                  <a:cubicBezTo>
                    <a:pt x="5" y="50"/>
                    <a:pt x="0" y="47"/>
                    <a:pt x="0" y="47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0AFCD0-C869-264A-9A1C-7F36FD3C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404" y="-253022"/>
              <a:ext cx="1516972" cy="1459891"/>
            </a:xfrm>
            <a:custGeom>
              <a:avLst/>
              <a:gdLst/>
              <a:ahLst/>
              <a:cxnLst>
                <a:cxn ang="0">
                  <a:pos x="10" y="93"/>
                </a:cxn>
                <a:cxn ang="0">
                  <a:pos x="7" y="86"/>
                </a:cxn>
                <a:cxn ang="0">
                  <a:pos x="6" y="79"/>
                </a:cxn>
                <a:cxn ang="0">
                  <a:pos x="6" y="68"/>
                </a:cxn>
                <a:cxn ang="0">
                  <a:pos x="5" y="62"/>
                </a:cxn>
                <a:cxn ang="0">
                  <a:pos x="17" y="46"/>
                </a:cxn>
                <a:cxn ang="0">
                  <a:pos x="51" y="16"/>
                </a:cxn>
                <a:cxn ang="0">
                  <a:pos x="59" y="11"/>
                </a:cxn>
                <a:cxn ang="0">
                  <a:pos x="65" y="8"/>
                </a:cxn>
                <a:cxn ang="0">
                  <a:pos x="70" y="5"/>
                </a:cxn>
                <a:cxn ang="0">
                  <a:pos x="70" y="0"/>
                </a:cxn>
                <a:cxn ang="0">
                  <a:pos x="76" y="3"/>
                </a:cxn>
                <a:cxn ang="0">
                  <a:pos x="81" y="5"/>
                </a:cxn>
                <a:cxn ang="0">
                  <a:pos x="84" y="8"/>
                </a:cxn>
                <a:cxn ang="0">
                  <a:pos x="82" y="12"/>
                </a:cxn>
                <a:cxn ang="0">
                  <a:pos x="85" y="14"/>
                </a:cxn>
                <a:cxn ang="0">
                  <a:pos x="90" y="17"/>
                </a:cxn>
                <a:cxn ang="0">
                  <a:pos x="95" y="20"/>
                </a:cxn>
                <a:cxn ang="0">
                  <a:pos x="102" y="20"/>
                </a:cxn>
                <a:cxn ang="0">
                  <a:pos x="105" y="24"/>
                </a:cxn>
                <a:cxn ang="0">
                  <a:pos x="110" y="25"/>
                </a:cxn>
                <a:cxn ang="0">
                  <a:pos x="109" y="29"/>
                </a:cxn>
                <a:cxn ang="0">
                  <a:pos x="110" y="37"/>
                </a:cxn>
                <a:cxn ang="0">
                  <a:pos x="110" y="37"/>
                </a:cxn>
                <a:cxn ang="0">
                  <a:pos x="115" y="43"/>
                </a:cxn>
                <a:cxn ang="0">
                  <a:pos x="115" y="43"/>
                </a:cxn>
                <a:cxn ang="0">
                  <a:pos x="115" y="50"/>
                </a:cxn>
                <a:cxn ang="0">
                  <a:pos x="111" y="53"/>
                </a:cxn>
                <a:cxn ang="0">
                  <a:pos x="103" y="57"/>
                </a:cxn>
                <a:cxn ang="0">
                  <a:pos x="100" y="60"/>
                </a:cxn>
                <a:cxn ang="0">
                  <a:pos x="95" y="66"/>
                </a:cxn>
                <a:cxn ang="0">
                  <a:pos x="88" y="69"/>
                </a:cxn>
                <a:cxn ang="0">
                  <a:pos x="87" y="73"/>
                </a:cxn>
                <a:cxn ang="0">
                  <a:pos x="83" y="71"/>
                </a:cxn>
                <a:cxn ang="0">
                  <a:pos x="77" y="71"/>
                </a:cxn>
                <a:cxn ang="0">
                  <a:pos x="73" y="76"/>
                </a:cxn>
                <a:cxn ang="0">
                  <a:pos x="70" y="83"/>
                </a:cxn>
                <a:cxn ang="0">
                  <a:pos x="70" y="88"/>
                </a:cxn>
                <a:cxn ang="0">
                  <a:pos x="74" y="89"/>
                </a:cxn>
                <a:cxn ang="0">
                  <a:pos x="67" y="92"/>
                </a:cxn>
                <a:cxn ang="0">
                  <a:pos x="56" y="93"/>
                </a:cxn>
                <a:cxn ang="0">
                  <a:pos x="48" y="93"/>
                </a:cxn>
                <a:cxn ang="0">
                  <a:pos x="42" y="96"/>
                </a:cxn>
                <a:cxn ang="0">
                  <a:pos x="38" y="100"/>
                </a:cxn>
                <a:cxn ang="0">
                  <a:pos x="35" y="106"/>
                </a:cxn>
                <a:cxn ang="0">
                  <a:pos x="35" y="115"/>
                </a:cxn>
                <a:cxn ang="0">
                  <a:pos x="35" y="115"/>
                </a:cxn>
                <a:cxn ang="0">
                  <a:pos x="29" y="115"/>
                </a:cxn>
                <a:cxn ang="0">
                  <a:pos x="29" y="115"/>
                </a:cxn>
                <a:cxn ang="0">
                  <a:pos x="24" y="112"/>
                </a:cxn>
                <a:cxn ang="0">
                  <a:pos x="19" y="108"/>
                </a:cxn>
                <a:cxn ang="0">
                  <a:pos x="15" y="105"/>
                </a:cxn>
                <a:cxn ang="0">
                  <a:pos x="11" y="102"/>
                </a:cxn>
                <a:cxn ang="0">
                  <a:pos x="10" y="93"/>
                </a:cxn>
                <a:cxn ang="0">
                  <a:pos x="10" y="93"/>
                </a:cxn>
              </a:cxnLst>
              <a:rect l="0" t="0" r="r" b="b"/>
              <a:pathLst>
                <a:path w="119" h="115">
                  <a:moveTo>
                    <a:pt x="10" y="93"/>
                  </a:moveTo>
                  <a:cubicBezTo>
                    <a:pt x="10" y="93"/>
                    <a:pt x="11" y="88"/>
                    <a:pt x="7" y="86"/>
                  </a:cubicBezTo>
                  <a:cubicBezTo>
                    <a:pt x="7" y="86"/>
                    <a:pt x="2" y="84"/>
                    <a:pt x="6" y="79"/>
                  </a:cubicBezTo>
                  <a:cubicBezTo>
                    <a:pt x="6" y="79"/>
                    <a:pt x="8" y="76"/>
                    <a:pt x="6" y="68"/>
                  </a:cubicBezTo>
                  <a:cubicBezTo>
                    <a:pt x="6" y="68"/>
                    <a:pt x="4" y="68"/>
                    <a:pt x="5" y="62"/>
                  </a:cubicBezTo>
                  <a:cubicBezTo>
                    <a:pt x="5" y="62"/>
                    <a:pt x="0" y="61"/>
                    <a:pt x="17" y="46"/>
                  </a:cubicBezTo>
                  <a:cubicBezTo>
                    <a:pt x="17" y="46"/>
                    <a:pt x="34" y="25"/>
                    <a:pt x="51" y="16"/>
                  </a:cubicBezTo>
                  <a:cubicBezTo>
                    <a:pt x="51" y="16"/>
                    <a:pt x="50" y="11"/>
                    <a:pt x="59" y="11"/>
                  </a:cubicBezTo>
                  <a:cubicBezTo>
                    <a:pt x="59" y="11"/>
                    <a:pt x="66" y="12"/>
                    <a:pt x="65" y="8"/>
                  </a:cubicBezTo>
                  <a:cubicBezTo>
                    <a:pt x="65" y="8"/>
                    <a:pt x="64" y="4"/>
                    <a:pt x="70" y="5"/>
                  </a:cubicBezTo>
                  <a:cubicBezTo>
                    <a:pt x="70" y="5"/>
                    <a:pt x="70" y="3"/>
                    <a:pt x="70" y="0"/>
                  </a:cubicBezTo>
                  <a:cubicBezTo>
                    <a:pt x="73" y="4"/>
                    <a:pt x="76" y="3"/>
                    <a:pt x="76" y="3"/>
                  </a:cubicBezTo>
                  <a:cubicBezTo>
                    <a:pt x="80" y="3"/>
                    <a:pt x="81" y="5"/>
                    <a:pt x="81" y="5"/>
                  </a:cubicBezTo>
                  <a:cubicBezTo>
                    <a:pt x="84" y="5"/>
                    <a:pt x="84" y="8"/>
                    <a:pt x="84" y="8"/>
                  </a:cubicBezTo>
                  <a:cubicBezTo>
                    <a:pt x="85" y="10"/>
                    <a:pt x="80" y="11"/>
                    <a:pt x="82" y="12"/>
                  </a:cubicBezTo>
                  <a:cubicBezTo>
                    <a:pt x="83" y="15"/>
                    <a:pt x="85" y="14"/>
                    <a:pt x="85" y="14"/>
                  </a:cubicBezTo>
                  <a:cubicBezTo>
                    <a:pt x="89" y="14"/>
                    <a:pt x="90" y="17"/>
                    <a:pt x="90" y="17"/>
                  </a:cubicBezTo>
                  <a:cubicBezTo>
                    <a:pt x="91" y="22"/>
                    <a:pt x="95" y="20"/>
                    <a:pt x="95" y="20"/>
                  </a:cubicBezTo>
                  <a:cubicBezTo>
                    <a:pt x="98" y="18"/>
                    <a:pt x="102" y="20"/>
                    <a:pt x="102" y="20"/>
                  </a:cubicBezTo>
                  <a:cubicBezTo>
                    <a:pt x="106" y="21"/>
                    <a:pt x="105" y="24"/>
                    <a:pt x="105" y="24"/>
                  </a:cubicBezTo>
                  <a:cubicBezTo>
                    <a:pt x="104" y="26"/>
                    <a:pt x="110" y="25"/>
                    <a:pt x="110" y="25"/>
                  </a:cubicBezTo>
                  <a:cubicBezTo>
                    <a:pt x="111" y="27"/>
                    <a:pt x="109" y="29"/>
                    <a:pt x="109" y="29"/>
                  </a:cubicBezTo>
                  <a:cubicBezTo>
                    <a:pt x="108" y="35"/>
                    <a:pt x="110" y="37"/>
                    <a:pt x="110" y="37"/>
                  </a:cubicBezTo>
                  <a:lnTo>
                    <a:pt x="110" y="37"/>
                  </a:lnTo>
                  <a:lnTo>
                    <a:pt x="115" y="43"/>
                  </a:lnTo>
                  <a:lnTo>
                    <a:pt x="115" y="43"/>
                  </a:lnTo>
                  <a:cubicBezTo>
                    <a:pt x="119" y="47"/>
                    <a:pt x="115" y="50"/>
                    <a:pt x="115" y="50"/>
                  </a:cubicBezTo>
                  <a:cubicBezTo>
                    <a:pt x="115" y="52"/>
                    <a:pt x="111" y="53"/>
                    <a:pt x="111" y="53"/>
                  </a:cubicBezTo>
                  <a:cubicBezTo>
                    <a:pt x="100" y="52"/>
                    <a:pt x="103" y="57"/>
                    <a:pt x="103" y="57"/>
                  </a:cubicBezTo>
                  <a:cubicBezTo>
                    <a:pt x="105" y="60"/>
                    <a:pt x="100" y="60"/>
                    <a:pt x="100" y="60"/>
                  </a:cubicBezTo>
                  <a:cubicBezTo>
                    <a:pt x="97" y="67"/>
                    <a:pt x="95" y="66"/>
                    <a:pt x="95" y="66"/>
                  </a:cubicBezTo>
                  <a:cubicBezTo>
                    <a:pt x="93" y="68"/>
                    <a:pt x="90" y="66"/>
                    <a:pt x="88" y="69"/>
                  </a:cubicBezTo>
                  <a:cubicBezTo>
                    <a:pt x="87" y="70"/>
                    <a:pt x="87" y="73"/>
                    <a:pt x="87" y="73"/>
                  </a:cubicBezTo>
                  <a:cubicBezTo>
                    <a:pt x="87" y="73"/>
                    <a:pt x="84" y="73"/>
                    <a:pt x="83" y="71"/>
                  </a:cubicBezTo>
                  <a:cubicBezTo>
                    <a:pt x="83" y="71"/>
                    <a:pt x="79" y="69"/>
                    <a:pt x="77" y="71"/>
                  </a:cubicBezTo>
                  <a:cubicBezTo>
                    <a:pt x="77" y="71"/>
                    <a:pt x="72" y="70"/>
                    <a:pt x="73" y="76"/>
                  </a:cubicBezTo>
                  <a:cubicBezTo>
                    <a:pt x="73" y="76"/>
                    <a:pt x="74" y="82"/>
                    <a:pt x="70" y="83"/>
                  </a:cubicBezTo>
                  <a:cubicBezTo>
                    <a:pt x="70" y="83"/>
                    <a:pt x="69" y="86"/>
                    <a:pt x="70" y="88"/>
                  </a:cubicBezTo>
                  <a:cubicBezTo>
                    <a:pt x="70" y="88"/>
                    <a:pt x="74" y="88"/>
                    <a:pt x="74" y="89"/>
                  </a:cubicBezTo>
                  <a:cubicBezTo>
                    <a:pt x="74" y="89"/>
                    <a:pt x="74" y="92"/>
                    <a:pt x="67" y="92"/>
                  </a:cubicBezTo>
                  <a:cubicBezTo>
                    <a:pt x="67" y="92"/>
                    <a:pt x="59" y="91"/>
                    <a:pt x="56" y="93"/>
                  </a:cubicBezTo>
                  <a:cubicBezTo>
                    <a:pt x="56" y="93"/>
                    <a:pt x="55" y="95"/>
                    <a:pt x="48" y="93"/>
                  </a:cubicBezTo>
                  <a:cubicBezTo>
                    <a:pt x="48" y="93"/>
                    <a:pt x="41" y="91"/>
                    <a:pt x="42" y="96"/>
                  </a:cubicBezTo>
                  <a:cubicBezTo>
                    <a:pt x="42" y="96"/>
                    <a:pt x="41" y="99"/>
                    <a:pt x="38" y="100"/>
                  </a:cubicBezTo>
                  <a:cubicBezTo>
                    <a:pt x="38" y="100"/>
                    <a:pt x="35" y="101"/>
                    <a:pt x="35" y="106"/>
                  </a:cubicBezTo>
                  <a:cubicBezTo>
                    <a:pt x="35" y="106"/>
                    <a:pt x="37" y="110"/>
                    <a:pt x="35" y="115"/>
                  </a:cubicBezTo>
                  <a:lnTo>
                    <a:pt x="35" y="115"/>
                  </a:lnTo>
                  <a:lnTo>
                    <a:pt x="29" y="115"/>
                  </a:lnTo>
                  <a:lnTo>
                    <a:pt x="29" y="115"/>
                  </a:lnTo>
                  <a:cubicBezTo>
                    <a:pt x="29" y="115"/>
                    <a:pt x="28" y="112"/>
                    <a:pt x="24" y="112"/>
                  </a:cubicBezTo>
                  <a:cubicBezTo>
                    <a:pt x="24" y="112"/>
                    <a:pt x="20" y="113"/>
                    <a:pt x="19" y="108"/>
                  </a:cubicBezTo>
                  <a:cubicBezTo>
                    <a:pt x="19" y="108"/>
                    <a:pt x="19" y="103"/>
                    <a:pt x="15" y="105"/>
                  </a:cubicBezTo>
                  <a:cubicBezTo>
                    <a:pt x="15" y="105"/>
                    <a:pt x="11" y="105"/>
                    <a:pt x="11" y="102"/>
                  </a:cubicBezTo>
                  <a:cubicBezTo>
                    <a:pt x="11" y="102"/>
                    <a:pt x="9" y="101"/>
                    <a:pt x="10" y="93"/>
                  </a:cubicBezTo>
                  <a:lnTo>
                    <a:pt x="10" y="93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2A1459E-FED9-3A46-AAB2-644DE8B7E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451" y="89735"/>
              <a:ext cx="828598" cy="1409112"/>
            </a:xfrm>
            <a:custGeom>
              <a:avLst/>
              <a:gdLst/>
              <a:ahLst/>
              <a:cxnLst>
                <a:cxn ang="0">
                  <a:pos x="33" y="100"/>
                </a:cxn>
                <a:cxn ang="0">
                  <a:pos x="36" y="102"/>
                </a:cxn>
                <a:cxn ang="0">
                  <a:pos x="39" y="102"/>
                </a:cxn>
                <a:cxn ang="0">
                  <a:pos x="43" y="105"/>
                </a:cxn>
                <a:cxn ang="0">
                  <a:pos x="46" y="106"/>
                </a:cxn>
                <a:cxn ang="0">
                  <a:pos x="52" y="108"/>
                </a:cxn>
                <a:cxn ang="0">
                  <a:pos x="57" y="111"/>
                </a:cxn>
                <a:cxn ang="0">
                  <a:pos x="62" y="111"/>
                </a:cxn>
                <a:cxn ang="0">
                  <a:pos x="60" y="105"/>
                </a:cxn>
                <a:cxn ang="0">
                  <a:pos x="58" y="93"/>
                </a:cxn>
                <a:cxn ang="0">
                  <a:pos x="58" y="78"/>
                </a:cxn>
                <a:cxn ang="0">
                  <a:pos x="60" y="66"/>
                </a:cxn>
                <a:cxn ang="0">
                  <a:pos x="59" y="53"/>
                </a:cxn>
                <a:cxn ang="0">
                  <a:pos x="59" y="47"/>
                </a:cxn>
                <a:cxn ang="0">
                  <a:pos x="61" y="39"/>
                </a:cxn>
                <a:cxn ang="0">
                  <a:pos x="62" y="35"/>
                </a:cxn>
                <a:cxn ang="0">
                  <a:pos x="61" y="31"/>
                </a:cxn>
                <a:cxn ang="0">
                  <a:pos x="63" y="19"/>
                </a:cxn>
                <a:cxn ang="0">
                  <a:pos x="65" y="9"/>
                </a:cxn>
                <a:cxn ang="0">
                  <a:pos x="61" y="4"/>
                </a:cxn>
                <a:cxn ang="0">
                  <a:pos x="55" y="2"/>
                </a:cxn>
                <a:cxn ang="0">
                  <a:pos x="49" y="4"/>
                </a:cxn>
                <a:cxn ang="0">
                  <a:pos x="41" y="7"/>
                </a:cxn>
                <a:cxn ang="0">
                  <a:pos x="33" y="9"/>
                </a:cxn>
                <a:cxn ang="0">
                  <a:pos x="28" y="16"/>
                </a:cxn>
                <a:cxn ang="0">
                  <a:pos x="28" y="23"/>
                </a:cxn>
                <a:cxn ang="0">
                  <a:pos x="24" y="26"/>
                </a:cxn>
                <a:cxn ang="0">
                  <a:pos x="16" y="30"/>
                </a:cxn>
                <a:cxn ang="0">
                  <a:pos x="13" y="33"/>
                </a:cxn>
                <a:cxn ang="0">
                  <a:pos x="8" y="39"/>
                </a:cxn>
                <a:cxn ang="0">
                  <a:pos x="1" y="42"/>
                </a:cxn>
                <a:cxn ang="0">
                  <a:pos x="0" y="46"/>
                </a:cxn>
                <a:cxn ang="0">
                  <a:pos x="3" y="60"/>
                </a:cxn>
                <a:cxn ang="0">
                  <a:pos x="4" y="65"/>
                </a:cxn>
                <a:cxn ang="0">
                  <a:pos x="3" y="70"/>
                </a:cxn>
                <a:cxn ang="0">
                  <a:pos x="8" y="72"/>
                </a:cxn>
                <a:cxn ang="0">
                  <a:pos x="5" y="75"/>
                </a:cxn>
                <a:cxn ang="0">
                  <a:pos x="9" y="80"/>
                </a:cxn>
                <a:cxn ang="0">
                  <a:pos x="12" y="82"/>
                </a:cxn>
                <a:cxn ang="0">
                  <a:pos x="15" y="85"/>
                </a:cxn>
                <a:cxn ang="0">
                  <a:pos x="18" y="89"/>
                </a:cxn>
                <a:cxn ang="0">
                  <a:pos x="23" y="88"/>
                </a:cxn>
                <a:cxn ang="0">
                  <a:pos x="28" y="91"/>
                </a:cxn>
                <a:cxn ang="0">
                  <a:pos x="33" y="100"/>
                </a:cxn>
                <a:cxn ang="0">
                  <a:pos x="33" y="100"/>
                </a:cxn>
              </a:cxnLst>
              <a:rect l="0" t="0" r="r" b="b"/>
              <a:pathLst>
                <a:path w="65" h="111">
                  <a:moveTo>
                    <a:pt x="33" y="100"/>
                  </a:moveTo>
                  <a:cubicBezTo>
                    <a:pt x="33" y="100"/>
                    <a:pt x="36" y="99"/>
                    <a:pt x="36" y="102"/>
                  </a:cubicBezTo>
                  <a:cubicBezTo>
                    <a:pt x="36" y="102"/>
                    <a:pt x="37" y="105"/>
                    <a:pt x="39" y="102"/>
                  </a:cubicBezTo>
                  <a:cubicBezTo>
                    <a:pt x="39" y="102"/>
                    <a:pt x="42" y="99"/>
                    <a:pt x="43" y="105"/>
                  </a:cubicBezTo>
                  <a:cubicBezTo>
                    <a:pt x="43" y="105"/>
                    <a:pt x="41" y="111"/>
                    <a:pt x="46" y="106"/>
                  </a:cubicBezTo>
                  <a:cubicBezTo>
                    <a:pt x="46" y="106"/>
                    <a:pt x="51" y="101"/>
                    <a:pt x="52" y="108"/>
                  </a:cubicBezTo>
                  <a:cubicBezTo>
                    <a:pt x="52" y="108"/>
                    <a:pt x="53" y="111"/>
                    <a:pt x="57" y="111"/>
                  </a:cubicBezTo>
                  <a:cubicBezTo>
                    <a:pt x="57" y="111"/>
                    <a:pt x="60" y="110"/>
                    <a:pt x="62" y="111"/>
                  </a:cubicBezTo>
                  <a:cubicBezTo>
                    <a:pt x="63" y="107"/>
                    <a:pt x="60" y="105"/>
                    <a:pt x="60" y="105"/>
                  </a:cubicBezTo>
                  <a:cubicBezTo>
                    <a:pt x="57" y="102"/>
                    <a:pt x="58" y="93"/>
                    <a:pt x="58" y="93"/>
                  </a:cubicBezTo>
                  <a:cubicBezTo>
                    <a:pt x="57" y="87"/>
                    <a:pt x="58" y="78"/>
                    <a:pt x="58" y="78"/>
                  </a:cubicBezTo>
                  <a:cubicBezTo>
                    <a:pt x="60" y="75"/>
                    <a:pt x="57" y="70"/>
                    <a:pt x="60" y="66"/>
                  </a:cubicBezTo>
                  <a:cubicBezTo>
                    <a:pt x="62" y="59"/>
                    <a:pt x="59" y="53"/>
                    <a:pt x="59" y="53"/>
                  </a:cubicBezTo>
                  <a:cubicBezTo>
                    <a:pt x="57" y="49"/>
                    <a:pt x="59" y="47"/>
                    <a:pt x="59" y="47"/>
                  </a:cubicBezTo>
                  <a:cubicBezTo>
                    <a:pt x="59" y="47"/>
                    <a:pt x="61" y="45"/>
                    <a:pt x="61" y="39"/>
                  </a:cubicBezTo>
                  <a:cubicBezTo>
                    <a:pt x="60" y="38"/>
                    <a:pt x="62" y="35"/>
                    <a:pt x="62" y="35"/>
                  </a:cubicBezTo>
                  <a:cubicBezTo>
                    <a:pt x="63" y="32"/>
                    <a:pt x="61" y="31"/>
                    <a:pt x="61" y="31"/>
                  </a:cubicBezTo>
                  <a:cubicBezTo>
                    <a:pt x="58" y="23"/>
                    <a:pt x="63" y="19"/>
                    <a:pt x="63" y="19"/>
                  </a:cubicBezTo>
                  <a:cubicBezTo>
                    <a:pt x="63" y="12"/>
                    <a:pt x="65" y="15"/>
                    <a:pt x="65" y="9"/>
                  </a:cubicBezTo>
                  <a:cubicBezTo>
                    <a:pt x="63" y="8"/>
                    <a:pt x="65" y="0"/>
                    <a:pt x="61" y="4"/>
                  </a:cubicBezTo>
                  <a:cubicBezTo>
                    <a:pt x="58" y="1"/>
                    <a:pt x="55" y="2"/>
                    <a:pt x="55" y="2"/>
                  </a:cubicBezTo>
                  <a:cubicBezTo>
                    <a:pt x="52" y="1"/>
                    <a:pt x="49" y="4"/>
                    <a:pt x="49" y="4"/>
                  </a:cubicBezTo>
                  <a:cubicBezTo>
                    <a:pt x="47" y="7"/>
                    <a:pt x="41" y="7"/>
                    <a:pt x="41" y="7"/>
                  </a:cubicBezTo>
                  <a:cubicBezTo>
                    <a:pt x="38" y="9"/>
                    <a:pt x="34" y="3"/>
                    <a:pt x="33" y="9"/>
                  </a:cubicBezTo>
                  <a:cubicBezTo>
                    <a:pt x="34" y="11"/>
                    <a:pt x="28" y="16"/>
                    <a:pt x="28" y="16"/>
                  </a:cubicBezTo>
                  <a:cubicBezTo>
                    <a:pt x="32" y="20"/>
                    <a:pt x="28" y="23"/>
                    <a:pt x="28" y="23"/>
                  </a:cubicBezTo>
                  <a:cubicBezTo>
                    <a:pt x="28" y="25"/>
                    <a:pt x="24" y="26"/>
                    <a:pt x="24" y="26"/>
                  </a:cubicBezTo>
                  <a:cubicBezTo>
                    <a:pt x="13" y="25"/>
                    <a:pt x="16" y="30"/>
                    <a:pt x="16" y="30"/>
                  </a:cubicBezTo>
                  <a:cubicBezTo>
                    <a:pt x="18" y="33"/>
                    <a:pt x="13" y="33"/>
                    <a:pt x="13" y="33"/>
                  </a:cubicBezTo>
                  <a:cubicBezTo>
                    <a:pt x="10" y="40"/>
                    <a:pt x="8" y="39"/>
                    <a:pt x="8" y="39"/>
                  </a:cubicBezTo>
                  <a:cubicBezTo>
                    <a:pt x="6" y="41"/>
                    <a:pt x="3" y="39"/>
                    <a:pt x="1" y="42"/>
                  </a:cubicBezTo>
                  <a:cubicBezTo>
                    <a:pt x="0" y="43"/>
                    <a:pt x="0" y="46"/>
                    <a:pt x="0" y="46"/>
                  </a:cubicBezTo>
                  <a:cubicBezTo>
                    <a:pt x="0" y="46"/>
                    <a:pt x="3" y="52"/>
                    <a:pt x="3" y="60"/>
                  </a:cubicBezTo>
                  <a:cubicBezTo>
                    <a:pt x="3" y="60"/>
                    <a:pt x="6" y="64"/>
                    <a:pt x="4" y="65"/>
                  </a:cubicBezTo>
                  <a:cubicBezTo>
                    <a:pt x="4" y="65"/>
                    <a:pt x="2" y="67"/>
                    <a:pt x="3" y="70"/>
                  </a:cubicBezTo>
                  <a:cubicBezTo>
                    <a:pt x="3" y="70"/>
                    <a:pt x="8" y="69"/>
                    <a:pt x="8" y="72"/>
                  </a:cubicBezTo>
                  <a:cubicBezTo>
                    <a:pt x="8" y="72"/>
                    <a:pt x="9" y="74"/>
                    <a:pt x="5" y="75"/>
                  </a:cubicBezTo>
                  <a:cubicBezTo>
                    <a:pt x="10" y="75"/>
                    <a:pt x="7" y="80"/>
                    <a:pt x="9" y="80"/>
                  </a:cubicBezTo>
                  <a:cubicBezTo>
                    <a:pt x="9" y="80"/>
                    <a:pt x="13" y="77"/>
                    <a:pt x="12" y="82"/>
                  </a:cubicBezTo>
                  <a:cubicBezTo>
                    <a:pt x="12" y="82"/>
                    <a:pt x="12" y="90"/>
                    <a:pt x="15" y="85"/>
                  </a:cubicBezTo>
                  <a:cubicBezTo>
                    <a:pt x="15" y="85"/>
                    <a:pt x="18" y="80"/>
                    <a:pt x="18" y="89"/>
                  </a:cubicBezTo>
                  <a:cubicBezTo>
                    <a:pt x="18" y="89"/>
                    <a:pt x="15" y="95"/>
                    <a:pt x="23" y="88"/>
                  </a:cubicBezTo>
                  <a:cubicBezTo>
                    <a:pt x="23" y="88"/>
                    <a:pt x="27" y="86"/>
                    <a:pt x="28" y="91"/>
                  </a:cubicBezTo>
                  <a:cubicBezTo>
                    <a:pt x="28" y="91"/>
                    <a:pt x="34" y="93"/>
                    <a:pt x="33" y="100"/>
                  </a:cubicBezTo>
                  <a:lnTo>
                    <a:pt x="33" y="100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242E601-DCB6-0D40-9793-7011B474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778" y="-1293987"/>
              <a:ext cx="1236524" cy="1345638"/>
            </a:xfrm>
            <a:custGeom>
              <a:avLst/>
              <a:gdLst/>
              <a:ahLst/>
              <a:cxnLst>
                <a:cxn ang="0">
                  <a:pos x="16" y="82"/>
                </a:cxn>
                <a:cxn ang="0">
                  <a:pos x="13" y="72"/>
                </a:cxn>
                <a:cxn ang="0">
                  <a:pos x="13" y="68"/>
                </a:cxn>
                <a:cxn ang="0">
                  <a:pos x="18" y="68"/>
                </a:cxn>
                <a:cxn ang="0">
                  <a:pos x="10" y="52"/>
                </a:cxn>
                <a:cxn ang="0">
                  <a:pos x="7" y="44"/>
                </a:cxn>
                <a:cxn ang="0">
                  <a:pos x="3" y="37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5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2" y="5"/>
                </a:cxn>
                <a:cxn ang="0">
                  <a:pos x="45" y="4"/>
                </a:cxn>
                <a:cxn ang="0">
                  <a:pos x="62" y="3"/>
                </a:cxn>
                <a:cxn ang="0">
                  <a:pos x="71" y="4"/>
                </a:cxn>
                <a:cxn ang="0">
                  <a:pos x="78" y="5"/>
                </a:cxn>
                <a:cxn ang="0">
                  <a:pos x="79" y="9"/>
                </a:cxn>
                <a:cxn ang="0">
                  <a:pos x="78" y="14"/>
                </a:cxn>
                <a:cxn ang="0">
                  <a:pos x="76" y="19"/>
                </a:cxn>
                <a:cxn ang="0">
                  <a:pos x="77" y="26"/>
                </a:cxn>
                <a:cxn ang="0">
                  <a:pos x="77" y="30"/>
                </a:cxn>
                <a:cxn ang="0">
                  <a:pos x="76" y="40"/>
                </a:cxn>
                <a:cxn ang="0">
                  <a:pos x="79" y="41"/>
                </a:cxn>
                <a:cxn ang="0">
                  <a:pos x="86" y="44"/>
                </a:cxn>
                <a:cxn ang="0">
                  <a:pos x="90" y="50"/>
                </a:cxn>
                <a:cxn ang="0">
                  <a:pos x="93" y="56"/>
                </a:cxn>
                <a:cxn ang="0">
                  <a:pos x="90" y="61"/>
                </a:cxn>
                <a:cxn ang="0">
                  <a:pos x="94" y="65"/>
                </a:cxn>
                <a:cxn ang="0">
                  <a:pos x="89" y="68"/>
                </a:cxn>
                <a:cxn ang="0">
                  <a:pos x="90" y="73"/>
                </a:cxn>
                <a:cxn ang="0">
                  <a:pos x="86" y="77"/>
                </a:cxn>
                <a:cxn ang="0">
                  <a:pos x="85" y="82"/>
                </a:cxn>
                <a:cxn ang="0">
                  <a:pos x="80" y="86"/>
                </a:cxn>
                <a:cxn ang="0">
                  <a:pos x="75" y="83"/>
                </a:cxn>
                <a:cxn ang="0">
                  <a:pos x="69" y="84"/>
                </a:cxn>
                <a:cxn ang="0">
                  <a:pos x="63" y="86"/>
                </a:cxn>
                <a:cxn ang="0">
                  <a:pos x="59" y="90"/>
                </a:cxn>
                <a:cxn ang="0">
                  <a:pos x="54" y="97"/>
                </a:cxn>
                <a:cxn ang="0">
                  <a:pos x="54" y="103"/>
                </a:cxn>
                <a:cxn ang="0">
                  <a:pos x="51" y="106"/>
                </a:cxn>
                <a:cxn ang="0">
                  <a:pos x="48" y="102"/>
                </a:cxn>
                <a:cxn ang="0">
                  <a:pos x="41" y="102"/>
                </a:cxn>
                <a:cxn ang="0">
                  <a:pos x="36" y="99"/>
                </a:cxn>
                <a:cxn ang="0">
                  <a:pos x="31" y="96"/>
                </a:cxn>
                <a:cxn ang="0">
                  <a:pos x="28" y="94"/>
                </a:cxn>
                <a:cxn ang="0">
                  <a:pos x="30" y="90"/>
                </a:cxn>
                <a:cxn ang="0">
                  <a:pos x="27" y="87"/>
                </a:cxn>
                <a:cxn ang="0">
                  <a:pos x="22" y="85"/>
                </a:cxn>
                <a:cxn ang="0">
                  <a:pos x="16" y="82"/>
                </a:cxn>
                <a:cxn ang="0">
                  <a:pos x="16" y="82"/>
                </a:cxn>
              </a:cxnLst>
              <a:rect l="0" t="0" r="r" b="b"/>
              <a:pathLst>
                <a:path w="97" h="106">
                  <a:moveTo>
                    <a:pt x="16" y="82"/>
                  </a:moveTo>
                  <a:cubicBezTo>
                    <a:pt x="16" y="79"/>
                    <a:pt x="15" y="75"/>
                    <a:pt x="13" y="72"/>
                  </a:cubicBezTo>
                  <a:cubicBezTo>
                    <a:pt x="13" y="72"/>
                    <a:pt x="8" y="69"/>
                    <a:pt x="13" y="68"/>
                  </a:cubicBezTo>
                  <a:cubicBezTo>
                    <a:pt x="13" y="68"/>
                    <a:pt x="15" y="67"/>
                    <a:pt x="18" y="68"/>
                  </a:cubicBezTo>
                  <a:cubicBezTo>
                    <a:pt x="18" y="64"/>
                    <a:pt x="11" y="64"/>
                    <a:pt x="10" y="52"/>
                  </a:cubicBezTo>
                  <a:cubicBezTo>
                    <a:pt x="8" y="50"/>
                    <a:pt x="11" y="45"/>
                    <a:pt x="7" y="44"/>
                  </a:cubicBezTo>
                  <a:cubicBezTo>
                    <a:pt x="3" y="43"/>
                    <a:pt x="5" y="38"/>
                    <a:pt x="3" y="37"/>
                  </a:cubicBezTo>
                  <a:cubicBezTo>
                    <a:pt x="3" y="37"/>
                    <a:pt x="0" y="36"/>
                    <a:pt x="4" y="31"/>
                  </a:cubicBezTo>
                  <a:lnTo>
                    <a:pt x="4" y="31"/>
                  </a:lnTo>
                  <a:lnTo>
                    <a:pt x="2" y="22"/>
                  </a:lnTo>
                  <a:lnTo>
                    <a:pt x="2" y="22"/>
                  </a:lnTo>
                  <a:cubicBezTo>
                    <a:pt x="2" y="22"/>
                    <a:pt x="2" y="16"/>
                    <a:pt x="6" y="16"/>
                  </a:cubicBezTo>
                  <a:cubicBezTo>
                    <a:pt x="6" y="16"/>
                    <a:pt x="13" y="16"/>
                    <a:pt x="15" y="19"/>
                  </a:cubicBezTo>
                  <a:cubicBezTo>
                    <a:pt x="15" y="19"/>
                    <a:pt x="13" y="24"/>
                    <a:pt x="21" y="18"/>
                  </a:cubicBezTo>
                  <a:cubicBezTo>
                    <a:pt x="21" y="18"/>
                    <a:pt x="26" y="15"/>
                    <a:pt x="29" y="11"/>
                  </a:cubicBezTo>
                  <a:cubicBezTo>
                    <a:pt x="29" y="11"/>
                    <a:pt x="30" y="8"/>
                    <a:pt x="32" y="5"/>
                  </a:cubicBezTo>
                  <a:cubicBezTo>
                    <a:pt x="32" y="5"/>
                    <a:pt x="33" y="1"/>
                    <a:pt x="45" y="4"/>
                  </a:cubicBezTo>
                  <a:cubicBezTo>
                    <a:pt x="45" y="4"/>
                    <a:pt x="57" y="5"/>
                    <a:pt x="62" y="3"/>
                  </a:cubicBezTo>
                  <a:cubicBezTo>
                    <a:pt x="71" y="0"/>
                    <a:pt x="68" y="3"/>
                    <a:pt x="71" y="4"/>
                  </a:cubicBezTo>
                  <a:cubicBezTo>
                    <a:pt x="71" y="4"/>
                    <a:pt x="74" y="5"/>
                    <a:pt x="78" y="5"/>
                  </a:cubicBezTo>
                  <a:cubicBezTo>
                    <a:pt x="78" y="8"/>
                    <a:pt x="79" y="9"/>
                    <a:pt x="79" y="9"/>
                  </a:cubicBezTo>
                  <a:cubicBezTo>
                    <a:pt x="82" y="9"/>
                    <a:pt x="81" y="15"/>
                    <a:pt x="78" y="14"/>
                  </a:cubicBezTo>
                  <a:cubicBezTo>
                    <a:pt x="76" y="16"/>
                    <a:pt x="76" y="19"/>
                    <a:pt x="76" y="19"/>
                  </a:cubicBezTo>
                  <a:cubicBezTo>
                    <a:pt x="74" y="24"/>
                    <a:pt x="77" y="26"/>
                    <a:pt x="77" y="26"/>
                  </a:cubicBezTo>
                  <a:cubicBezTo>
                    <a:pt x="79" y="28"/>
                    <a:pt x="77" y="30"/>
                    <a:pt x="77" y="30"/>
                  </a:cubicBezTo>
                  <a:cubicBezTo>
                    <a:pt x="77" y="38"/>
                    <a:pt x="76" y="40"/>
                    <a:pt x="76" y="40"/>
                  </a:cubicBezTo>
                  <a:cubicBezTo>
                    <a:pt x="76" y="45"/>
                    <a:pt x="79" y="41"/>
                    <a:pt x="79" y="41"/>
                  </a:cubicBezTo>
                  <a:cubicBezTo>
                    <a:pt x="85" y="38"/>
                    <a:pt x="86" y="44"/>
                    <a:pt x="86" y="44"/>
                  </a:cubicBezTo>
                  <a:cubicBezTo>
                    <a:pt x="87" y="49"/>
                    <a:pt x="90" y="50"/>
                    <a:pt x="90" y="50"/>
                  </a:cubicBezTo>
                  <a:cubicBezTo>
                    <a:pt x="97" y="57"/>
                    <a:pt x="93" y="56"/>
                    <a:pt x="93" y="56"/>
                  </a:cubicBezTo>
                  <a:cubicBezTo>
                    <a:pt x="89" y="57"/>
                    <a:pt x="90" y="61"/>
                    <a:pt x="90" y="61"/>
                  </a:cubicBezTo>
                  <a:cubicBezTo>
                    <a:pt x="96" y="60"/>
                    <a:pt x="94" y="65"/>
                    <a:pt x="94" y="65"/>
                  </a:cubicBezTo>
                  <a:cubicBezTo>
                    <a:pt x="95" y="68"/>
                    <a:pt x="89" y="67"/>
                    <a:pt x="89" y="68"/>
                  </a:cubicBezTo>
                  <a:cubicBezTo>
                    <a:pt x="94" y="71"/>
                    <a:pt x="90" y="73"/>
                    <a:pt x="90" y="73"/>
                  </a:cubicBezTo>
                  <a:cubicBezTo>
                    <a:pt x="90" y="75"/>
                    <a:pt x="86" y="77"/>
                    <a:pt x="86" y="77"/>
                  </a:cubicBezTo>
                  <a:cubicBezTo>
                    <a:pt x="84" y="78"/>
                    <a:pt x="85" y="82"/>
                    <a:pt x="85" y="82"/>
                  </a:cubicBezTo>
                  <a:cubicBezTo>
                    <a:pt x="85" y="90"/>
                    <a:pt x="80" y="86"/>
                    <a:pt x="80" y="86"/>
                  </a:cubicBezTo>
                  <a:cubicBezTo>
                    <a:pt x="78" y="86"/>
                    <a:pt x="78" y="82"/>
                    <a:pt x="75" y="83"/>
                  </a:cubicBezTo>
                  <a:cubicBezTo>
                    <a:pt x="73" y="82"/>
                    <a:pt x="73" y="85"/>
                    <a:pt x="69" y="84"/>
                  </a:cubicBezTo>
                  <a:cubicBezTo>
                    <a:pt x="64" y="83"/>
                    <a:pt x="63" y="86"/>
                    <a:pt x="63" y="86"/>
                  </a:cubicBezTo>
                  <a:cubicBezTo>
                    <a:pt x="61" y="88"/>
                    <a:pt x="63" y="92"/>
                    <a:pt x="59" y="90"/>
                  </a:cubicBezTo>
                  <a:cubicBezTo>
                    <a:pt x="53" y="89"/>
                    <a:pt x="54" y="97"/>
                    <a:pt x="54" y="97"/>
                  </a:cubicBezTo>
                  <a:cubicBezTo>
                    <a:pt x="58" y="101"/>
                    <a:pt x="54" y="103"/>
                    <a:pt x="54" y="103"/>
                  </a:cubicBezTo>
                  <a:cubicBezTo>
                    <a:pt x="54" y="104"/>
                    <a:pt x="51" y="106"/>
                    <a:pt x="51" y="106"/>
                  </a:cubicBezTo>
                  <a:cubicBezTo>
                    <a:pt x="51" y="106"/>
                    <a:pt x="52" y="103"/>
                    <a:pt x="48" y="102"/>
                  </a:cubicBezTo>
                  <a:cubicBezTo>
                    <a:pt x="48" y="102"/>
                    <a:pt x="44" y="100"/>
                    <a:pt x="41" y="102"/>
                  </a:cubicBezTo>
                  <a:cubicBezTo>
                    <a:pt x="41" y="102"/>
                    <a:pt x="37" y="104"/>
                    <a:pt x="36" y="99"/>
                  </a:cubicBezTo>
                  <a:cubicBezTo>
                    <a:pt x="36" y="99"/>
                    <a:pt x="35" y="96"/>
                    <a:pt x="31" y="96"/>
                  </a:cubicBezTo>
                  <a:cubicBezTo>
                    <a:pt x="31" y="96"/>
                    <a:pt x="29" y="97"/>
                    <a:pt x="28" y="94"/>
                  </a:cubicBezTo>
                  <a:cubicBezTo>
                    <a:pt x="26" y="93"/>
                    <a:pt x="31" y="92"/>
                    <a:pt x="30" y="90"/>
                  </a:cubicBezTo>
                  <a:cubicBezTo>
                    <a:pt x="30" y="90"/>
                    <a:pt x="30" y="87"/>
                    <a:pt x="27" y="87"/>
                  </a:cubicBezTo>
                  <a:cubicBezTo>
                    <a:pt x="27" y="87"/>
                    <a:pt x="26" y="85"/>
                    <a:pt x="22" y="85"/>
                  </a:cubicBezTo>
                  <a:cubicBezTo>
                    <a:pt x="22" y="85"/>
                    <a:pt x="19" y="86"/>
                    <a:pt x="16" y="82"/>
                  </a:cubicBezTo>
                  <a:lnTo>
                    <a:pt x="16" y="82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2DD6BC7-BB94-7E47-B699-0D697A0A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161" y="-1243208"/>
              <a:ext cx="1427739" cy="1536059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6" y="15"/>
                </a:cxn>
                <a:cxn ang="0">
                  <a:pos x="27" y="26"/>
                </a:cxn>
                <a:cxn ang="0">
                  <a:pos x="29" y="37"/>
                </a:cxn>
                <a:cxn ang="0">
                  <a:pos x="40" y="46"/>
                </a:cxn>
                <a:cxn ang="0">
                  <a:pos x="40" y="57"/>
                </a:cxn>
                <a:cxn ang="0">
                  <a:pos x="39" y="64"/>
                </a:cxn>
                <a:cxn ang="0">
                  <a:pos x="36" y="73"/>
                </a:cxn>
                <a:cxn ang="0">
                  <a:pos x="30" y="82"/>
                </a:cxn>
                <a:cxn ang="0">
                  <a:pos x="19" y="80"/>
                </a:cxn>
                <a:cxn ang="0">
                  <a:pos x="9" y="86"/>
                </a:cxn>
                <a:cxn ang="0">
                  <a:pos x="4" y="99"/>
                </a:cxn>
                <a:cxn ang="0">
                  <a:pos x="6" y="103"/>
                </a:cxn>
                <a:cxn ang="0">
                  <a:pos x="6" y="115"/>
                </a:cxn>
                <a:cxn ang="0">
                  <a:pos x="11" y="121"/>
                </a:cxn>
                <a:cxn ang="0">
                  <a:pos x="16" y="114"/>
                </a:cxn>
                <a:cxn ang="0">
                  <a:pos x="32" y="109"/>
                </a:cxn>
                <a:cxn ang="0">
                  <a:pos x="44" y="109"/>
                </a:cxn>
                <a:cxn ang="0">
                  <a:pos x="51" y="112"/>
                </a:cxn>
                <a:cxn ang="0">
                  <a:pos x="61" y="105"/>
                </a:cxn>
                <a:cxn ang="0">
                  <a:pos x="75" y="94"/>
                </a:cxn>
                <a:cxn ang="0">
                  <a:pos x="87" y="92"/>
                </a:cxn>
                <a:cxn ang="0">
                  <a:pos x="89" y="84"/>
                </a:cxn>
                <a:cxn ang="0">
                  <a:pos x="89" y="71"/>
                </a:cxn>
                <a:cxn ang="0">
                  <a:pos x="94" y="58"/>
                </a:cxn>
                <a:cxn ang="0">
                  <a:pos x="97" y="52"/>
                </a:cxn>
                <a:cxn ang="0">
                  <a:pos x="99" y="45"/>
                </a:cxn>
                <a:cxn ang="0">
                  <a:pos x="102" y="37"/>
                </a:cxn>
                <a:cxn ang="0">
                  <a:pos x="106" y="34"/>
                </a:cxn>
                <a:cxn ang="0">
                  <a:pos x="112" y="29"/>
                </a:cxn>
                <a:cxn ang="0">
                  <a:pos x="94" y="24"/>
                </a:cxn>
                <a:cxn ang="0">
                  <a:pos x="91" y="18"/>
                </a:cxn>
                <a:cxn ang="0">
                  <a:pos x="88" y="15"/>
                </a:cxn>
                <a:cxn ang="0">
                  <a:pos x="81" y="15"/>
                </a:cxn>
                <a:cxn ang="0">
                  <a:pos x="63" y="9"/>
                </a:cxn>
                <a:cxn ang="0">
                  <a:pos x="51" y="5"/>
                </a:cxn>
                <a:cxn ang="0">
                  <a:pos x="37" y="1"/>
                </a:cxn>
                <a:cxn ang="0">
                  <a:pos x="28" y="1"/>
                </a:cxn>
              </a:cxnLst>
              <a:rect l="0" t="0" r="r" b="b"/>
              <a:pathLst>
                <a:path w="112" h="121">
                  <a:moveTo>
                    <a:pt x="28" y="1"/>
                  </a:moveTo>
                  <a:cubicBezTo>
                    <a:pt x="28" y="4"/>
                    <a:pt x="29" y="5"/>
                    <a:pt x="29" y="5"/>
                  </a:cubicBezTo>
                  <a:cubicBezTo>
                    <a:pt x="32" y="5"/>
                    <a:pt x="31" y="11"/>
                    <a:pt x="28" y="10"/>
                  </a:cubicBezTo>
                  <a:cubicBezTo>
                    <a:pt x="26" y="12"/>
                    <a:pt x="26" y="15"/>
                    <a:pt x="26" y="15"/>
                  </a:cubicBezTo>
                  <a:cubicBezTo>
                    <a:pt x="24" y="20"/>
                    <a:pt x="27" y="22"/>
                    <a:pt x="27" y="22"/>
                  </a:cubicBezTo>
                  <a:cubicBezTo>
                    <a:pt x="29" y="24"/>
                    <a:pt x="27" y="26"/>
                    <a:pt x="27" y="26"/>
                  </a:cubicBezTo>
                  <a:cubicBezTo>
                    <a:pt x="27" y="34"/>
                    <a:pt x="26" y="36"/>
                    <a:pt x="26" y="36"/>
                  </a:cubicBezTo>
                  <a:cubicBezTo>
                    <a:pt x="26" y="41"/>
                    <a:pt x="29" y="37"/>
                    <a:pt x="29" y="37"/>
                  </a:cubicBezTo>
                  <a:cubicBezTo>
                    <a:pt x="35" y="34"/>
                    <a:pt x="36" y="40"/>
                    <a:pt x="36" y="40"/>
                  </a:cubicBezTo>
                  <a:cubicBezTo>
                    <a:pt x="37" y="45"/>
                    <a:pt x="40" y="46"/>
                    <a:pt x="40" y="46"/>
                  </a:cubicBezTo>
                  <a:cubicBezTo>
                    <a:pt x="47" y="53"/>
                    <a:pt x="43" y="52"/>
                    <a:pt x="43" y="52"/>
                  </a:cubicBezTo>
                  <a:cubicBezTo>
                    <a:pt x="39" y="53"/>
                    <a:pt x="40" y="57"/>
                    <a:pt x="40" y="57"/>
                  </a:cubicBezTo>
                  <a:cubicBezTo>
                    <a:pt x="46" y="56"/>
                    <a:pt x="44" y="61"/>
                    <a:pt x="44" y="61"/>
                  </a:cubicBezTo>
                  <a:cubicBezTo>
                    <a:pt x="45" y="64"/>
                    <a:pt x="39" y="63"/>
                    <a:pt x="39" y="64"/>
                  </a:cubicBezTo>
                  <a:cubicBezTo>
                    <a:pt x="44" y="67"/>
                    <a:pt x="40" y="69"/>
                    <a:pt x="40" y="69"/>
                  </a:cubicBezTo>
                  <a:cubicBezTo>
                    <a:pt x="40" y="71"/>
                    <a:pt x="36" y="73"/>
                    <a:pt x="36" y="73"/>
                  </a:cubicBezTo>
                  <a:cubicBezTo>
                    <a:pt x="34" y="74"/>
                    <a:pt x="35" y="78"/>
                    <a:pt x="35" y="78"/>
                  </a:cubicBezTo>
                  <a:cubicBezTo>
                    <a:pt x="35" y="86"/>
                    <a:pt x="30" y="82"/>
                    <a:pt x="30" y="82"/>
                  </a:cubicBezTo>
                  <a:cubicBezTo>
                    <a:pt x="28" y="82"/>
                    <a:pt x="28" y="78"/>
                    <a:pt x="25" y="79"/>
                  </a:cubicBezTo>
                  <a:cubicBezTo>
                    <a:pt x="23" y="78"/>
                    <a:pt x="23" y="81"/>
                    <a:pt x="19" y="80"/>
                  </a:cubicBezTo>
                  <a:cubicBezTo>
                    <a:pt x="14" y="79"/>
                    <a:pt x="13" y="82"/>
                    <a:pt x="13" y="82"/>
                  </a:cubicBezTo>
                  <a:cubicBezTo>
                    <a:pt x="11" y="84"/>
                    <a:pt x="13" y="88"/>
                    <a:pt x="9" y="86"/>
                  </a:cubicBezTo>
                  <a:cubicBezTo>
                    <a:pt x="3" y="85"/>
                    <a:pt x="4" y="93"/>
                    <a:pt x="4" y="93"/>
                  </a:cubicBezTo>
                  <a:cubicBezTo>
                    <a:pt x="8" y="97"/>
                    <a:pt x="4" y="99"/>
                    <a:pt x="4" y="99"/>
                  </a:cubicBezTo>
                  <a:cubicBezTo>
                    <a:pt x="4" y="100"/>
                    <a:pt x="1" y="102"/>
                    <a:pt x="1" y="102"/>
                  </a:cubicBezTo>
                  <a:cubicBezTo>
                    <a:pt x="0" y="104"/>
                    <a:pt x="6" y="103"/>
                    <a:pt x="6" y="103"/>
                  </a:cubicBezTo>
                  <a:cubicBezTo>
                    <a:pt x="7" y="105"/>
                    <a:pt x="5" y="107"/>
                    <a:pt x="5" y="107"/>
                  </a:cubicBezTo>
                  <a:cubicBezTo>
                    <a:pt x="4" y="113"/>
                    <a:pt x="6" y="115"/>
                    <a:pt x="6" y="115"/>
                  </a:cubicBezTo>
                  <a:lnTo>
                    <a:pt x="6" y="115"/>
                  </a:lnTo>
                  <a:lnTo>
                    <a:pt x="11" y="121"/>
                  </a:lnTo>
                  <a:lnTo>
                    <a:pt x="11" y="121"/>
                  </a:lnTo>
                  <a:cubicBezTo>
                    <a:pt x="11" y="121"/>
                    <a:pt x="17" y="116"/>
                    <a:pt x="16" y="114"/>
                  </a:cubicBezTo>
                  <a:cubicBezTo>
                    <a:pt x="17" y="108"/>
                    <a:pt x="21" y="114"/>
                    <a:pt x="24" y="112"/>
                  </a:cubicBezTo>
                  <a:cubicBezTo>
                    <a:pt x="24" y="112"/>
                    <a:pt x="30" y="112"/>
                    <a:pt x="32" y="109"/>
                  </a:cubicBezTo>
                  <a:cubicBezTo>
                    <a:pt x="32" y="109"/>
                    <a:pt x="35" y="106"/>
                    <a:pt x="38" y="107"/>
                  </a:cubicBezTo>
                  <a:cubicBezTo>
                    <a:pt x="38" y="107"/>
                    <a:pt x="41" y="106"/>
                    <a:pt x="44" y="109"/>
                  </a:cubicBezTo>
                  <a:cubicBezTo>
                    <a:pt x="48" y="105"/>
                    <a:pt x="46" y="113"/>
                    <a:pt x="48" y="114"/>
                  </a:cubicBezTo>
                  <a:cubicBezTo>
                    <a:pt x="50" y="114"/>
                    <a:pt x="51" y="112"/>
                    <a:pt x="51" y="112"/>
                  </a:cubicBezTo>
                  <a:cubicBezTo>
                    <a:pt x="53" y="106"/>
                    <a:pt x="55" y="110"/>
                    <a:pt x="55" y="110"/>
                  </a:cubicBezTo>
                  <a:cubicBezTo>
                    <a:pt x="58" y="110"/>
                    <a:pt x="61" y="105"/>
                    <a:pt x="61" y="105"/>
                  </a:cubicBezTo>
                  <a:cubicBezTo>
                    <a:pt x="67" y="102"/>
                    <a:pt x="68" y="98"/>
                    <a:pt x="68" y="98"/>
                  </a:cubicBezTo>
                  <a:cubicBezTo>
                    <a:pt x="71" y="93"/>
                    <a:pt x="75" y="94"/>
                    <a:pt x="75" y="94"/>
                  </a:cubicBezTo>
                  <a:cubicBezTo>
                    <a:pt x="79" y="94"/>
                    <a:pt x="80" y="92"/>
                    <a:pt x="80" y="92"/>
                  </a:cubicBezTo>
                  <a:cubicBezTo>
                    <a:pt x="83" y="89"/>
                    <a:pt x="84" y="93"/>
                    <a:pt x="87" y="92"/>
                  </a:cubicBezTo>
                  <a:cubicBezTo>
                    <a:pt x="90" y="92"/>
                    <a:pt x="88" y="89"/>
                    <a:pt x="88" y="89"/>
                  </a:cubicBezTo>
                  <a:cubicBezTo>
                    <a:pt x="85" y="86"/>
                    <a:pt x="89" y="84"/>
                    <a:pt x="89" y="84"/>
                  </a:cubicBezTo>
                  <a:cubicBezTo>
                    <a:pt x="91" y="80"/>
                    <a:pt x="89" y="78"/>
                    <a:pt x="89" y="78"/>
                  </a:cubicBezTo>
                  <a:cubicBezTo>
                    <a:pt x="87" y="75"/>
                    <a:pt x="90" y="75"/>
                    <a:pt x="89" y="71"/>
                  </a:cubicBezTo>
                  <a:cubicBezTo>
                    <a:pt x="90" y="66"/>
                    <a:pt x="87" y="63"/>
                    <a:pt x="90" y="62"/>
                  </a:cubicBezTo>
                  <a:cubicBezTo>
                    <a:pt x="93" y="62"/>
                    <a:pt x="94" y="58"/>
                    <a:pt x="94" y="58"/>
                  </a:cubicBezTo>
                  <a:lnTo>
                    <a:pt x="94" y="58"/>
                  </a:lnTo>
                  <a:lnTo>
                    <a:pt x="97" y="52"/>
                  </a:lnTo>
                  <a:lnTo>
                    <a:pt x="97" y="52"/>
                  </a:lnTo>
                  <a:cubicBezTo>
                    <a:pt x="100" y="52"/>
                    <a:pt x="99" y="45"/>
                    <a:pt x="99" y="45"/>
                  </a:cubicBezTo>
                  <a:cubicBezTo>
                    <a:pt x="103" y="43"/>
                    <a:pt x="101" y="42"/>
                    <a:pt x="101" y="42"/>
                  </a:cubicBezTo>
                  <a:cubicBezTo>
                    <a:pt x="99" y="38"/>
                    <a:pt x="102" y="37"/>
                    <a:pt x="102" y="37"/>
                  </a:cubicBezTo>
                  <a:cubicBezTo>
                    <a:pt x="102" y="39"/>
                    <a:pt x="102" y="40"/>
                    <a:pt x="105" y="41"/>
                  </a:cubicBezTo>
                  <a:cubicBezTo>
                    <a:pt x="104" y="37"/>
                    <a:pt x="106" y="34"/>
                    <a:pt x="106" y="34"/>
                  </a:cubicBezTo>
                  <a:cubicBezTo>
                    <a:pt x="108" y="32"/>
                    <a:pt x="110" y="34"/>
                    <a:pt x="110" y="34"/>
                  </a:cubicBezTo>
                  <a:cubicBezTo>
                    <a:pt x="109" y="31"/>
                    <a:pt x="112" y="29"/>
                    <a:pt x="112" y="29"/>
                  </a:cubicBezTo>
                  <a:cubicBezTo>
                    <a:pt x="112" y="24"/>
                    <a:pt x="102" y="23"/>
                    <a:pt x="102" y="26"/>
                  </a:cubicBezTo>
                  <a:cubicBezTo>
                    <a:pt x="92" y="27"/>
                    <a:pt x="94" y="24"/>
                    <a:pt x="94" y="24"/>
                  </a:cubicBezTo>
                  <a:cubicBezTo>
                    <a:pt x="97" y="21"/>
                    <a:pt x="92" y="21"/>
                    <a:pt x="92" y="21"/>
                  </a:cubicBezTo>
                  <a:cubicBezTo>
                    <a:pt x="90" y="20"/>
                    <a:pt x="91" y="18"/>
                    <a:pt x="91" y="18"/>
                  </a:cubicBezTo>
                  <a:cubicBezTo>
                    <a:pt x="92" y="15"/>
                    <a:pt x="88" y="15"/>
                    <a:pt x="88" y="15"/>
                  </a:cubicBezTo>
                  <a:lnTo>
                    <a:pt x="88" y="15"/>
                  </a:lnTo>
                  <a:lnTo>
                    <a:pt x="81" y="15"/>
                  </a:lnTo>
                  <a:lnTo>
                    <a:pt x="81" y="15"/>
                  </a:lnTo>
                  <a:cubicBezTo>
                    <a:pt x="77" y="15"/>
                    <a:pt x="75" y="10"/>
                    <a:pt x="66" y="10"/>
                  </a:cubicBezTo>
                  <a:cubicBezTo>
                    <a:pt x="62" y="11"/>
                    <a:pt x="63" y="9"/>
                    <a:pt x="63" y="9"/>
                  </a:cubicBezTo>
                  <a:cubicBezTo>
                    <a:pt x="62" y="6"/>
                    <a:pt x="56" y="7"/>
                    <a:pt x="56" y="7"/>
                  </a:cubicBezTo>
                  <a:cubicBezTo>
                    <a:pt x="51" y="8"/>
                    <a:pt x="51" y="5"/>
                    <a:pt x="51" y="5"/>
                  </a:cubicBezTo>
                  <a:cubicBezTo>
                    <a:pt x="50" y="2"/>
                    <a:pt x="45" y="3"/>
                    <a:pt x="45" y="3"/>
                  </a:cubicBezTo>
                  <a:cubicBezTo>
                    <a:pt x="39" y="3"/>
                    <a:pt x="39" y="0"/>
                    <a:pt x="37" y="1"/>
                  </a:cubicBezTo>
                  <a:cubicBezTo>
                    <a:pt x="33" y="1"/>
                    <a:pt x="30" y="1"/>
                    <a:pt x="28" y="1"/>
                  </a:cubicBezTo>
                  <a:lnTo>
                    <a:pt x="28" y="1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F5F9838-0048-DF46-AADE-A81E8E3F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068" y="-113380"/>
              <a:ext cx="930580" cy="1701090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49" y="10"/>
                </a:cxn>
                <a:cxn ang="0">
                  <a:pos x="50" y="15"/>
                </a:cxn>
                <a:cxn ang="0">
                  <a:pos x="56" y="21"/>
                </a:cxn>
                <a:cxn ang="0">
                  <a:pos x="62" y="23"/>
                </a:cxn>
                <a:cxn ang="0">
                  <a:pos x="63" y="31"/>
                </a:cxn>
                <a:cxn ang="0">
                  <a:pos x="62" y="38"/>
                </a:cxn>
                <a:cxn ang="0">
                  <a:pos x="59" y="44"/>
                </a:cxn>
                <a:cxn ang="0">
                  <a:pos x="63" y="51"/>
                </a:cxn>
                <a:cxn ang="0">
                  <a:pos x="70" y="53"/>
                </a:cxn>
                <a:cxn ang="0">
                  <a:pos x="69" y="57"/>
                </a:cxn>
                <a:cxn ang="0">
                  <a:pos x="69" y="61"/>
                </a:cxn>
                <a:cxn ang="0">
                  <a:pos x="67" y="66"/>
                </a:cxn>
                <a:cxn ang="0">
                  <a:pos x="68" y="75"/>
                </a:cxn>
                <a:cxn ang="0">
                  <a:pos x="70" y="86"/>
                </a:cxn>
                <a:cxn ang="0">
                  <a:pos x="63" y="92"/>
                </a:cxn>
                <a:cxn ang="0">
                  <a:pos x="53" y="94"/>
                </a:cxn>
                <a:cxn ang="0">
                  <a:pos x="49" y="104"/>
                </a:cxn>
                <a:cxn ang="0">
                  <a:pos x="48" y="123"/>
                </a:cxn>
                <a:cxn ang="0">
                  <a:pos x="43" y="124"/>
                </a:cxn>
                <a:cxn ang="0">
                  <a:pos x="34" y="127"/>
                </a:cxn>
                <a:cxn ang="0">
                  <a:pos x="28" y="127"/>
                </a:cxn>
                <a:cxn ang="0">
                  <a:pos x="24" y="124"/>
                </a:cxn>
                <a:cxn ang="0">
                  <a:pos x="16" y="126"/>
                </a:cxn>
                <a:cxn ang="0">
                  <a:pos x="16" y="131"/>
                </a:cxn>
                <a:cxn ang="0">
                  <a:pos x="11" y="127"/>
                </a:cxn>
                <a:cxn ang="0">
                  <a:pos x="11" y="127"/>
                </a:cxn>
                <a:cxn ang="0">
                  <a:pos x="5" y="127"/>
                </a:cxn>
                <a:cxn ang="0">
                  <a:pos x="5" y="127"/>
                </a:cxn>
                <a:cxn ang="0">
                  <a:pos x="3" y="121"/>
                </a:cxn>
                <a:cxn ang="0">
                  <a:pos x="1" y="109"/>
                </a:cxn>
                <a:cxn ang="0">
                  <a:pos x="1" y="94"/>
                </a:cxn>
                <a:cxn ang="0">
                  <a:pos x="3" y="82"/>
                </a:cxn>
                <a:cxn ang="0">
                  <a:pos x="2" y="69"/>
                </a:cxn>
                <a:cxn ang="0">
                  <a:pos x="2" y="63"/>
                </a:cxn>
                <a:cxn ang="0">
                  <a:pos x="4" y="55"/>
                </a:cxn>
                <a:cxn ang="0">
                  <a:pos x="5" y="51"/>
                </a:cxn>
                <a:cxn ang="0">
                  <a:pos x="4" y="47"/>
                </a:cxn>
                <a:cxn ang="0">
                  <a:pos x="6" y="35"/>
                </a:cxn>
                <a:cxn ang="0">
                  <a:pos x="8" y="25"/>
                </a:cxn>
                <a:cxn ang="0">
                  <a:pos x="11" y="23"/>
                </a:cxn>
                <a:cxn ang="0">
                  <a:pos x="15" y="21"/>
                </a:cxn>
                <a:cxn ang="0">
                  <a:pos x="21" y="16"/>
                </a:cxn>
                <a:cxn ang="0">
                  <a:pos x="28" y="9"/>
                </a:cxn>
                <a:cxn ang="0">
                  <a:pos x="35" y="5"/>
                </a:cxn>
                <a:cxn ang="0">
                  <a:pos x="40" y="3"/>
                </a:cxn>
                <a:cxn ang="0">
                  <a:pos x="47" y="4"/>
                </a:cxn>
                <a:cxn ang="0">
                  <a:pos x="47" y="4"/>
                </a:cxn>
              </a:cxnLst>
              <a:rect l="0" t="0" r="r" b="b"/>
              <a:pathLst>
                <a:path w="73" h="134">
                  <a:moveTo>
                    <a:pt x="47" y="4"/>
                  </a:moveTo>
                  <a:cubicBezTo>
                    <a:pt x="47" y="7"/>
                    <a:pt x="51" y="6"/>
                    <a:pt x="49" y="10"/>
                  </a:cubicBezTo>
                  <a:cubicBezTo>
                    <a:pt x="49" y="10"/>
                    <a:pt x="46" y="13"/>
                    <a:pt x="50" y="15"/>
                  </a:cubicBezTo>
                  <a:cubicBezTo>
                    <a:pt x="54" y="19"/>
                    <a:pt x="54" y="21"/>
                    <a:pt x="56" y="21"/>
                  </a:cubicBezTo>
                  <a:cubicBezTo>
                    <a:pt x="56" y="21"/>
                    <a:pt x="59" y="26"/>
                    <a:pt x="62" y="23"/>
                  </a:cubicBezTo>
                  <a:cubicBezTo>
                    <a:pt x="62" y="23"/>
                    <a:pt x="63" y="24"/>
                    <a:pt x="63" y="31"/>
                  </a:cubicBezTo>
                  <a:cubicBezTo>
                    <a:pt x="60" y="35"/>
                    <a:pt x="66" y="36"/>
                    <a:pt x="62" y="38"/>
                  </a:cubicBezTo>
                  <a:cubicBezTo>
                    <a:pt x="62" y="38"/>
                    <a:pt x="58" y="38"/>
                    <a:pt x="59" y="44"/>
                  </a:cubicBezTo>
                  <a:cubicBezTo>
                    <a:pt x="59" y="44"/>
                    <a:pt x="59" y="47"/>
                    <a:pt x="63" y="51"/>
                  </a:cubicBezTo>
                  <a:cubicBezTo>
                    <a:pt x="63" y="51"/>
                    <a:pt x="69" y="51"/>
                    <a:pt x="70" y="53"/>
                  </a:cubicBezTo>
                  <a:cubicBezTo>
                    <a:pt x="73" y="56"/>
                    <a:pt x="69" y="57"/>
                    <a:pt x="69" y="57"/>
                  </a:cubicBezTo>
                  <a:cubicBezTo>
                    <a:pt x="65" y="58"/>
                    <a:pt x="69" y="61"/>
                    <a:pt x="69" y="61"/>
                  </a:cubicBezTo>
                  <a:cubicBezTo>
                    <a:pt x="69" y="64"/>
                    <a:pt x="67" y="66"/>
                    <a:pt x="67" y="66"/>
                  </a:cubicBezTo>
                  <a:cubicBezTo>
                    <a:pt x="63" y="70"/>
                    <a:pt x="68" y="75"/>
                    <a:pt x="68" y="75"/>
                  </a:cubicBezTo>
                  <a:cubicBezTo>
                    <a:pt x="71" y="79"/>
                    <a:pt x="70" y="86"/>
                    <a:pt x="70" y="86"/>
                  </a:cubicBezTo>
                  <a:cubicBezTo>
                    <a:pt x="72" y="97"/>
                    <a:pt x="63" y="92"/>
                    <a:pt x="63" y="92"/>
                  </a:cubicBezTo>
                  <a:cubicBezTo>
                    <a:pt x="61" y="89"/>
                    <a:pt x="53" y="92"/>
                    <a:pt x="53" y="94"/>
                  </a:cubicBezTo>
                  <a:cubicBezTo>
                    <a:pt x="54" y="96"/>
                    <a:pt x="48" y="98"/>
                    <a:pt x="49" y="104"/>
                  </a:cubicBezTo>
                  <a:cubicBezTo>
                    <a:pt x="51" y="118"/>
                    <a:pt x="48" y="123"/>
                    <a:pt x="48" y="123"/>
                  </a:cubicBezTo>
                  <a:cubicBezTo>
                    <a:pt x="46" y="125"/>
                    <a:pt x="43" y="124"/>
                    <a:pt x="43" y="124"/>
                  </a:cubicBezTo>
                  <a:cubicBezTo>
                    <a:pt x="39" y="128"/>
                    <a:pt x="34" y="127"/>
                    <a:pt x="34" y="127"/>
                  </a:cubicBezTo>
                  <a:cubicBezTo>
                    <a:pt x="32" y="124"/>
                    <a:pt x="28" y="127"/>
                    <a:pt x="28" y="127"/>
                  </a:cubicBezTo>
                  <a:cubicBezTo>
                    <a:pt x="25" y="129"/>
                    <a:pt x="24" y="124"/>
                    <a:pt x="24" y="124"/>
                  </a:cubicBezTo>
                  <a:cubicBezTo>
                    <a:pt x="20" y="124"/>
                    <a:pt x="16" y="126"/>
                    <a:pt x="16" y="126"/>
                  </a:cubicBezTo>
                  <a:cubicBezTo>
                    <a:pt x="19" y="129"/>
                    <a:pt x="16" y="131"/>
                    <a:pt x="16" y="131"/>
                  </a:cubicBezTo>
                  <a:cubicBezTo>
                    <a:pt x="12" y="134"/>
                    <a:pt x="11" y="127"/>
                    <a:pt x="11" y="127"/>
                  </a:cubicBezTo>
                  <a:lnTo>
                    <a:pt x="11" y="127"/>
                  </a:lnTo>
                  <a:lnTo>
                    <a:pt x="5" y="127"/>
                  </a:lnTo>
                  <a:lnTo>
                    <a:pt x="5" y="127"/>
                  </a:lnTo>
                  <a:cubicBezTo>
                    <a:pt x="6" y="123"/>
                    <a:pt x="3" y="121"/>
                    <a:pt x="3" y="121"/>
                  </a:cubicBezTo>
                  <a:cubicBezTo>
                    <a:pt x="0" y="118"/>
                    <a:pt x="1" y="109"/>
                    <a:pt x="1" y="109"/>
                  </a:cubicBezTo>
                  <a:cubicBezTo>
                    <a:pt x="0" y="103"/>
                    <a:pt x="1" y="94"/>
                    <a:pt x="1" y="94"/>
                  </a:cubicBezTo>
                  <a:cubicBezTo>
                    <a:pt x="3" y="91"/>
                    <a:pt x="0" y="86"/>
                    <a:pt x="3" y="82"/>
                  </a:cubicBezTo>
                  <a:cubicBezTo>
                    <a:pt x="5" y="75"/>
                    <a:pt x="2" y="69"/>
                    <a:pt x="2" y="69"/>
                  </a:cubicBezTo>
                  <a:cubicBezTo>
                    <a:pt x="0" y="65"/>
                    <a:pt x="2" y="63"/>
                    <a:pt x="2" y="63"/>
                  </a:cubicBezTo>
                  <a:cubicBezTo>
                    <a:pt x="2" y="63"/>
                    <a:pt x="4" y="61"/>
                    <a:pt x="4" y="55"/>
                  </a:cubicBezTo>
                  <a:cubicBezTo>
                    <a:pt x="3" y="54"/>
                    <a:pt x="5" y="51"/>
                    <a:pt x="5" y="51"/>
                  </a:cubicBezTo>
                  <a:cubicBezTo>
                    <a:pt x="6" y="48"/>
                    <a:pt x="4" y="47"/>
                    <a:pt x="4" y="47"/>
                  </a:cubicBezTo>
                  <a:cubicBezTo>
                    <a:pt x="1" y="39"/>
                    <a:pt x="6" y="35"/>
                    <a:pt x="6" y="35"/>
                  </a:cubicBezTo>
                  <a:cubicBezTo>
                    <a:pt x="6" y="28"/>
                    <a:pt x="8" y="31"/>
                    <a:pt x="8" y="25"/>
                  </a:cubicBezTo>
                  <a:cubicBezTo>
                    <a:pt x="10" y="25"/>
                    <a:pt x="11" y="23"/>
                    <a:pt x="11" y="23"/>
                  </a:cubicBezTo>
                  <a:cubicBezTo>
                    <a:pt x="13" y="17"/>
                    <a:pt x="15" y="21"/>
                    <a:pt x="15" y="21"/>
                  </a:cubicBezTo>
                  <a:cubicBezTo>
                    <a:pt x="18" y="21"/>
                    <a:pt x="21" y="16"/>
                    <a:pt x="21" y="16"/>
                  </a:cubicBezTo>
                  <a:cubicBezTo>
                    <a:pt x="27" y="13"/>
                    <a:pt x="28" y="9"/>
                    <a:pt x="28" y="9"/>
                  </a:cubicBezTo>
                  <a:cubicBezTo>
                    <a:pt x="31" y="4"/>
                    <a:pt x="35" y="5"/>
                    <a:pt x="35" y="5"/>
                  </a:cubicBezTo>
                  <a:cubicBezTo>
                    <a:pt x="39" y="5"/>
                    <a:pt x="40" y="3"/>
                    <a:pt x="40" y="3"/>
                  </a:cubicBezTo>
                  <a:cubicBezTo>
                    <a:pt x="43" y="0"/>
                    <a:pt x="44" y="4"/>
                    <a:pt x="47" y="4"/>
                  </a:cubicBezTo>
                  <a:lnTo>
                    <a:pt x="47" y="4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103F2BF-BBED-5046-82A7-89CAE93C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703" y="1346510"/>
              <a:ext cx="1427739" cy="723598"/>
            </a:xfrm>
            <a:custGeom>
              <a:avLst/>
              <a:gdLst/>
              <a:ahLst/>
              <a:cxnLst>
                <a:cxn ang="0">
                  <a:pos x="106" y="9"/>
                </a:cxn>
                <a:cxn ang="0">
                  <a:pos x="110" y="14"/>
                </a:cxn>
                <a:cxn ang="0">
                  <a:pos x="108" y="21"/>
                </a:cxn>
                <a:cxn ang="0">
                  <a:pos x="102" y="21"/>
                </a:cxn>
                <a:cxn ang="0">
                  <a:pos x="95" y="22"/>
                </a:cxn>
                <a:cxn ang="0">
                  <a:pos x="87" y="22"/>
                </a:cxn>
                <a:cxn ang="0">
                  <a:pos x="81" y="24"/>
                </a:cxn>
                <a:cxn ang="0">
                  <a:pos x="78" y="26"/>
                </a:cxn>
                <a:cxn ang="0">
                  <a:pos x="74" y="29"/>
                </a:cxn>
                <a:cxn ang="0">
                  <a:pos x="72" y="30"/>
                </a:cxn>
                <a:cxn ang="0">
                  <a:pos x="62" y="32"/>
                </a:cxn>
                <a:cxn ang="0">
                  <a:pos x="59" y="39"/>
                </a:cxn>
                <a:cxn ang="0">
                  <a:pos x="45" y="45"/>
                </a:cxn>
                <a:cxn ang="0">
                  <a:pos x="45" y="45"/>
                </a:cxn>
                <a:cxn ang="0">
                  <a:pos x="26" y="46"/>
                </a:cxn>
                <a:cxn ang="0">
                  <a:pos x="26" y="46"/>
                </a:cxn>
                <a:cxn ang="0">
                  <a:pos x="12" y="52"/>
                </a:cxn>
                <a:cxn ang="0">
                  <a:pos x="0" y="57"/>
                </a:cxn>
                <a:cxn ang="0">
                  <a:pos x="1" y="47"/>
                </a:cxn>
                <a:cxn ang="0">
                  <a:pos x="4" y="34"/>
                </a:cxn>
                <a:cxn ang="0">
                  <a:pos x="11" y="28"/>
                </a:cxn>
                <a:cxn ang="0">
                  <a:pos x="14" y="26"/>
                </a:cxn>
                <a:cxn ang="0">
                  <a:pos x="26" y="18"/>
                </a:cxn>
                <a:cxn ang="0">
                  <a:pos x="32" y="13"/>
                </a:cxn>
                <a:cxn ang="0">
                  <a:pos x="32" y="8"/>
                </a:cxn>
                <a:cxn ang="0">
                  <a:pos x="34" y="1"/>
                </a:cxn>
                <a:cxn ang="0">
                  <a:pos x="37" y="3"/>
                </a:cxn>
                <a:cxn ang="0">
                  <a:pos x="40" y="3"/>
                </a:cxn>
                <a:cxn ang="0">
                  <a:pos x="44" y="6"/>
                </a:cxn>
                <a:cxn ang="0">
                  <a:pos x="47" y="7"/>
                </a:cxn>
                <a:cxn ang="0">
                  <a:pos x="53" y="9"/>
                </a:cxn>
                <a:cxn ang="0">
                  <a:pos x="58" y="12"/>
                </a:cxn>
                <a:cxn ang="0">
                  <a:pos x="63" y="12"/>
                </a:cxn>
                <a:cxn ang="0">
                  <a:pos x="63" y="12"/>
                </a:cxn>
                <a:cxn ang="0">
                  <a:pos x="69" y="12"/>
                </a:cxn>
                <a:cxn ang="0">
                  <a:pos x="69" y="12"/>
                </a:cxn>
                <a:cxn ang="0">
                  <a:pos x="74" y="16"/>
                </a:cxn>
                <a:cxn ang="0">
                  <a:pos x="74" y="11"/>
                </a:cxn>
                <a:cxn ang="0">
                  <a:pos x="82" y="9"/>
                </a:cxn>
                <a:cxn ang="0">
                  <a:pos x="86" y="12"/>
                </a:cxn>
                <a:cxn ang="0">
                  <a:pos x="92" y="12"/>
                </a:cxn>
                <a:cxn ang="0">
                  <a:pos x="101" y="9"/>
                </a:cxn>
                <a:cxn ang="0">
                  <a:pos x="106" y="9"/>
                </a:cxn>
                <a:cxn ang="0">
                  <a:pos x="106" y="9"/>
                </a:cxn>
              </a:cxnLst>
              <a:rect l="0" t="0" r="r" b="b"/>
              <a:pathLst>
                <a:path w="112" h="57">
                  <a:moveTo>
                    <a:pt x="106" y="9"/>
                  </a:moveTo>
                  <a:cubicBezTo>
                    <a:pt x="106" y="9"/>
                    <a:pt x="111" y="6"/>
                    <a:pt x="110" y="14"/>
                  </a:cubicBezTo>
                  <a:cubicBezTo>
                    <a:pt x="110" y="14"/>
                    <a:pt x="112" y="16"/>
                    <a:pt x="108" y="21"/>
                  </a:cubicBezTo>
                  <a:cubicBezTo>
                    <a:pt x="108" y="21"/>
                    <a:pt x="107" y="17"/>
                    <a:pt x="102" y="21"/>
                  </a:cubicBezTo>
                  <a:cubicBezTo>
                    <a:pt x="102" y="21"/>
                    <a:pt x="100" y="25"/>
                    <a:pt x="95" y="22"/>
                  </a:cubicBezTo>
                  <a:cubicBezTo>
                    <a:pt x="92" y="19"/>
                    <a:pt x="88" y="25"/>
                    <a:pt x="87" y="22"/>
                  </a:cubicBezTo>
                  <a:cubicBezTo>
                    <a:pt x="87" y="22"/>
                    <a:pt x="81" y="19"/>
                    <a:pt x="81" y="24"/>
                  </a:cubicBezTo>
                  <a:cubicBezTo>
                    <a:pt x="81" y="24"/>
                    <a:pt x="80" y="27"/>
                    <a:pt x="78" y="26"/>
                  </a:cubicBezTo>
                  <a:cubicBezTo>
                    <a:pt x="78" y="26"/>
                    <a:pt x="78" y="22"/>
                    <a:pt x="74" y="29"/>
                  </a:cubicBezTo>
                  <a:cubicBezTo>
                    <a:pt x="74" y="29"/>
                    <a:pt x="75" y="28"/>
                    <a:pt x="72" y="30"/>
                  </a:cubicBezTo>
                  <a:cubicBezTo>
                    <a:pt x="72" y="30"/>
                    <a:pt x="67" y="30"/>
                    <a:pt x="62" y="32"/>
                  </a:cubicBezTo>
                  <a:cubicBezTo>
                    <a:pt x="62" y="32"/>
                    <a:pt x="61" y="35"/>
                    <a:pt x="59" y="39"/>
                  </a:cubicBezTo>
                  <a:cubicBezTo>
                    <a:pt x="54" y="46"/>
                    <a:pt x="54" y="44"/>
                    <a:pt x="45" y="45"/>
                  </a:cubicBezTo>
                  <a:lnTo>
                    <a:pt x="45" y="45"/>
                  </a:lnTo>
                  <a:lnTo>
                    <a:pt x="26" y="46"/>
                  </a:lnTo>
                  <a:lnTo>
                    <a:pt x="26" y="46"/>
                  </a:lnTo>
                  <a:cubicBezTo>
                    <a:pt x="26" y="46"/>
                    <a:pt x="16" y="43"/>
                    <a:pt x="12" y="52"/>
                  </a:cubicBezTo>
                  <a:cubicBezTo>
                    <a:pt x="12" y="52"/>
                    <a:pt x="9" y="57"/>
                    <a:pt x="0" y="57"/>
                  </a:cubicBezTo>
                  <a:cubicBezTo>
                    <a:pt x="4" y="50"/>
                    <a:pt x="1" y="47"/>
                    <a:pt x="1" y="47"/>
                  </a:cubicBezTo>
                  <a:cubicBezTo>
                    <a:pt x="0" y="40"/>
                    <a:pt x="4" y="34"/>
                    <a:pt x="4" y="34"/>
                  </a:cubicBezTo>
                  <a:cubicBezTo>
                    <a:pt x="10" y="33"/>
                    <a:pt x="11" y="28"/>
                    <a:pt x="11" y="28"/>
                  </a:cubicBezTo>
                  <a:cubicBezTo>
                    <a:pt x="13" y="28"/>
                    <a:pt x="14" y="26"/>
                    <a:pt x="14" y="26"/>
                  </a:cubicBezTo>
                  <a:cubicBezTo>
                    <a:pt x="21" y="16"/>
                    <a:pt x="26" y="18"/>
                    <a:pt x="26" y="18"/>
                  </a:cubicBezTo>
                  <a:cubicBezTo>
                    <a:pt x="32" y="19"/>
                    <a:pt x="32" y="13"/>
                    <a:pt x="32" y="13"/>
                  </a:cubicBezTo>
                  <a:cubicBezTo>
                    <a:pt x="33" y="10"/>
                    <a:pt x="32" y="8"/>
                    <a:pt x="32" y="8"/>
                  </a:cubicBezTo>
                  <a:cubicBezTo>
                    <a:pt x="29" y="2"/>
                    <a:pt x="34" y="1"/>
                    <a:pt x="34" y="1"/>
                  </a:cubicBezTo>
                  <a:cubicBezTo>
                    <a:pt x="34" y="1"/>
                    <a:pt x="37" y="0"/>
                    <a:pt x="37" y="3"/>
                  </a:cubicBezTo>
                  <a:cubicBezTo>
                    <a:pt x="37" y="3"/>
                    <a:pt x="38" y="6"/>
                    <a:pt x="40" y="3"/>
                  </a:cubicBezTo>
                  <a:cubicBezTo>
                    <a:pt x="40" y="3"/>
                    <a:pt x="43" y="0"/>
                    <a:pt x="44" y="6"/>
                  </a:cubicBezTo>
                  <a:cubicBezTo>
                    <a:pt x="44" y="6"/>
                    <a:pt x="42" y="12"/>
                    <a:pt x="47" y="7"/>
                  </a:cubicBezTo>
                  <a:cubicBezTo>
                    <a:pt x="47" y="7"/>
                    <a:pt x="52" y="2"/>
                    <a:pt x="53" y="9"/>
                  </a:cubicBezTo>
                  <a:cubicBezTo>
                    <a:pt x="53" y="9"/>
                    <a:pt x="54" y="12"/>
                    <a:pt x="58" y="12"/>
                  </a:cubicBezTo>
                  <a:cubicBezTo>
                    <a:pt x="58" y="12"/>
                    <a:pt x="61" y="11"/>
                    <a:pt x="63" y="12"/>
                  </a:cubicBezTo>
                  <a:lnTo>
                    <a:pt x="63" y="12"/>
                  </a:lnTo>
                  <a:lnTo>
                    <a:pt x="69" y="12"/>
                  </a:lnTo>
                  <a:lnTo>
                    <a:pt x="69" y="12"/>
                  </a:lnTo>
                  <a:cubicBezTo>
                    <a:pt x="69" y="12"/>
                    <a:pt x="70" y="19"/>
                    <a:pt x="74" y="16"/>
                  </a:cubicBezTo>
                  <a:cubicBezTo>
                    <a:pt x="74" y="16"/>
                    <a:pt x="77" y="14"/>
                    <a:pt x="74" y="11"/>
                  </a:cubicBezTo>
                  <a:cubicBezTo>
                    <a:pt x="74" y="11"/>
                    <a:pt x="78" y="9"/>
                    <a:pt x="82" y="9"/>
                  </a:cubicBezTo>
                  <a:cubicBezTo>
                    <a:pt x="82" y="9"/>
                    <a:pt x="83" y="14"/>
                    <a:pt x="86" y="12"/>
                  </a:cubicBezTo>
                  <a:cubicBezTo>
                    <a:pt x="86" y="12"/>
                    <a:pt x="90" y="9"/>
                    <a:pt x="92" y="12"/>
                  </a:cubicBezTo>
                  <a:cubicBezTo>
                    <a:pt x="92" y="12"/>
                    <a:pt x="97" y="13"/>
                    <a:pt x="101" y="9"/>
                  </a:cubicBezTo>
                  <a:cubicBezTo>
                    <a:pt x="101" y="9"/>
                    <a:pt x="104" y="11"/>
                    <a:pt x="106" y="9"/>
                  </a:cubicBezTo>
                  <a:lnTo>
                    <a:pt x="106" y="9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EBAA771-620C-4C44-A142-73C89730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56" y="470576"/>
              <a:ext cx="1414991" cy="1510669"/>
            </a:xfrm>
            <a:custGeom>
              <a:avLst/>
              <a:gdLst/>
              <a:ahLst/>
              <a:cxnLst>
                <a:cxn ang="0">
                  <a:pos x="100" y="108"/>
                </a:cxn>
                <a:cxn ang="0">
                  <a:pos x="95" y="112"/>
                </a:cxn>
                <a:cxn ang="0">
                  <a:pos x="88" y="115"/>
                </a:cxn>
                <a:cxn ang="0">
                  <a:pos x="82" y="114"/>
                </a:cxn>
                <a:cxn ang="0">
                  <a:pos x="72" y="112"/>
                </a:cxn>
                <a:cxn ang="0">
                  <a:pos x="68" y="113"/>
                </a:cxn>
                <a:cxn ang="0">
                  <a:pos x="63" y="119"/>
                </a:cxn>
                <a:cxn ang="0">
                  <a:pos x="55" y="109"/>
                </a:cxn>
                <a:cxn ang="0">
                  <a:pos x="45" y="110"/>
                </a:cxn>
                <a:cxn ang="0">
                  <a:pos x="43" y="112"/>
                </a:cxn>
                <a:cxn ang="0">
                  <a:pos x="43" y="108"/>
                </a:cxn>
                <a:cxn ang="0">
                  <a:pos x="39" y="109"/>
                </a:cxn>
                <a:cxn ang="0">
                  <a:pos x="41" y="106"/>
                </a:cxn>
                <a:cxn ang="0">
                  <a:pos x="39" y="103"/>
                </a:cxn>
                <a:cxn ang="0">
                  <a:pos x="35" y="103"/>
                </a:cxn>
                <a:cxn ang="0">
                  <a:pos x="29" y="102"/>
                </a:cxn>
                <a:cxn ang="0">
                  <a:pos x="27" y="97"/>
                </a:cxn>
                <a:cxn ang="0">
                  <a:pos x="18" y="91"/>
                </a:cxn>
                <a:cxn ang="0">
                  <a:pos x="11" y="89"/>
                </a:cxn>
                <a:cxn ang="0">
                  <a:pos x="2" y="90"/>
                </a:cxn>
                <a:cxn ang="0">
                  <a:pos x="4" y="83"/>
                </a:cxn>
                <a:cxn ang="0">
                  <a:pos x="0" y="78"/>
                </a:cxn>
                <a:cxn ang="0">
                  <a:pos x="1" y="58"/>
                </a:cxn>
                <a:cxn ang="0">
                  <a:pos x="5" y="48"/>
                </a:cxn>
                <a:cxn ang="0">
                  <a:pos x="15" y="46"/>
                </a:cxn>
                <a:cxn ang="0">
                  <a:pos x="22" y="40"/>
                </a:cxn>
                <a:cxn ang="0">
                  <a:pos x="20" y="29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11"/>
                </a:cxn>
                <a:cxn ang="0">
                  <a:pos x="23" y="7"/>
                </a:cxn>
                <a:cxn ang="0">
                  <a:pos x="35" y="7"/>
                </a:cxn>
                <a:cxn ang="0">
                  <a:pos x="45" y="7"/>
                </a:cxn>
                <a:cxn ang="0">
                  <a:pos x="51" y="6"/>
                </a:cxn>
                <a:cxn ang="0">
                  <a:pos x="58" y="6"/>
                </a:cxn>
                <a:cxn ang="0">
                  <a:pos x="62" y="2"/>
                </a:cxn>
                <a:cxn ang="0">
                  <a:pos x="68" y="8"/>
                </a:cxn>
                <a:cxn ang="0">
                  <a:pos x="68" y="14"/>
                </a:cxn>
                <a:cxn ang="0">
                  <a:pos x="70" y="20"/>
                </a:cxn>
                <a:cxn ang="0">
                  <a:pos x="80" y="20"/>
                </a:cxn>
                <a:cxn ang="0">
                  <a:pos x="88" y="16"/>
                </a:cxn>
                <a:cxn ang="0">
                  <a:pos x="90" y="23"/>
                </a:cxn>
                <a:cxn ang="0">
                  <a:pos x="91" y="33"/>
                </a:cxn>
                <a:cxn ang="0">
                  <a:pos x="89" y="38"/>
                </a:cxn>
                <a:cxn ang="0">
                  <a:pos x="97" y="44"/>
                </a:cxn>
                <a:cxn ang="0">
                  <a:pos x="95" y="53"/>
                </a:cxn>
                <a:cxn ang="0">
                  <a:pos x="95" y="57"/>
                </a:cxn>
                <a:cxn ang="0">
                  <a:pos x="97" y="63"/>
                </a:cxn>
                <a:cxn ang="0">
                  <a:pos x="98" y="67"/>
                </a:cxn>
                <a:cxn ang="0">
                  <a:pos x="101" y="71"/>
                </a:cxn>
                <a:cxn ang="0">
                  <a:pos x="105" y="78"/>
                </a:cxn>
                <a:cxn ang="0">
                  <a:pos x="107" y="84"/>
                </a:cxn>
                <a:cxn ang="0">
                  <a:pos x="109" y="90"/>
                </a:cxn>
                <a:cxn ang="0">
                  <a:pos x="110" y="94"/>
                </a:cxn>
                <a:cxn ang="0">
                  <a:pos x="104" y="95"/>
                </a:cxn>
                <a:cxn ang="0">
                  <a:pos x="99" y="98"/>
                </a:cxn>
                <a:cxn ang="0">
                  <a:pos x="100" y="108"/>
                </a:cxn>
                <a:cxn ang="0">
                  <a:pos x="100" y="108"/>
                </a:cxn>
              </a:cxnLst>
              <a:rect l="0" t="0" r="r" b="b"/>
              <a:pathLst>
                <a:path w="111" h="119">
                  <a:moveTo>
                    <a:pt x="100" y="108"/>
                  </a:moveTo>
                  <a:cubicBezTo>
                    <a:pt x="100" y="108"/>
                    <a:pt x="94" y="108"/>
                    <a:pt x="95" y="112"/>
                  </a:cubicBezTo>
                  <a:cubicBezTo>
                    <a:pt x="95" y="112"/>
                    <a:pt x="95" y="115"/>
                    <a:pt x="88" y="115"/>
                  </a:cubicBezTo>
                  <a:cubicBezTo>
                    <a:pt x="88" y="115"/>
                    <a:pt x="85" y="111"/>
                    <a:pt x="82" y="114"/>
                  </a:cubicBezTo>
                  <a:cubicBezTo>
                    <a:pt x="82" y="114"/>
                    <a:pt x="75" y="115"/>
                    <a:pt x="72" y="112"/>
                  </a:cubicBezTo>
                  <a:cubicBezTo>
                    <a:pt x="72" y="112"/>
                    <a:pt x="69" y="106"/>
                    <a:pt x="68" y="113"/>
                  </a:cubicBezTo>
                  <a:cubicBezTo>
                    <a:pt x="68" y="113"/>
                    <a:pt x="67" y="118"/>
                    <a:pt x="63" y="119"/>
                  </a:cubicBezTo>
                  <a:cubicBezTo>
                    <a:pt x="59" y="118"/>
                    <a:pt x="61" y="109"/>
                    <a:pt x="55" y="109"/>
                  </a:cubicBezTo>
                  <a:cubicBezTo>
                    <a:pt x="55" y="109"/>
                    <a:pt x="48" y="106"/>
                    <a:pt x="45" y="110"/>
                  </a:cubicBezTo>
                  <a:cubicBezTo>
                    <a:pt x="45" y="110"/>
                    <a:pt x="46" y="115"/>
                    <a:pt x="43" y="112"/>
                  </a:cubicBezTo>
                  <a:cubicBezTo>
                    <a:pt x="43" y="112"/>
                    <a:pt x="44" y="109"/>
                    <a:pt x="43" y="108"/>
                  </a:cubicBezTo>
                  <a:cubicBezTo>
                    <a:pt x="43" y="108"/>
                    <a:pt x="41" y="107"/>
                    <a:pt x="39" y="109"/>
                  </a:cubicBezTo>
                  <a:cubicBezTo>
                    <a:pt x="39" y="109"/>
                    <a:pt x="41" y="108"/>
                    <a:pt x="41" y="106"/>
                  </a:cubicBezTo>
                  <a:cubicBezTo>
                    <a:pt x="41" y="106"/>
                    <a:pt x="42" y="101"/>
                    <a:pt x="39" y="103"/>
                  </a:cubicBezTo>
                  <a:cubicBezTo>
                    <a:pt x="39" y="103"/>
                    <a:pt x="36" y="102"/>
                    <a:pt x="35" y="103"/>
                  </a:cubicBezTo>
                  <a:cubicBezTo>
                    <a:pt x="35" y="103"/>
                    <a:pt x="33" y="99"/>
                    <a:pt x="29" y="102"/>
                  </a:cubicBezTo>
                  <a:cubicBezTo>
                    <a:pt x="29" y="102"/>
                    <a:pt x="30" y="97"/>
                    <a:pt x="27" y="97"/>
                  </a:cubicBezTo>
                  <a:cubicBezTo>
                    <a:pt x="21" y="97"/>
                    <a:pt x="21" y="91"/>
                    <a:pt x="18" y="91"/>
                  </a:cubicBezTo>
                  <a:cubicBezTo>
                    <a:pt x="18" y="91"/>
                    <a:pt x="17" y="87"/>
                    <a:pt x="11" y="89"/>
                  </a:cubicBezTo>
                  <a:cubicBezTo>
                    <a:pt x="9" y="87"/>
                    <a:pt x="11" y="91"/>
                    <a:pt x="2" y="90"/>
                  </a:cubicBezTo>
                  <a:cubicBezTo>
                    <a:pt x="6" y="85"/>
                    <a:pt x="4" y="83"/>
                    <a:pt x="4" y="83"/>
                  </a:cubicBezTo>
                  <a:cubicBezTo>
                    <a:pt x="5" y="75"/>
                    <a:pt x="0" y="78"/>
                    <a:pt x="0" y="78"/>
                  </a:cubicBezTo>
                  <a:cubicBezTo>
                    <a:pt x="0" y="78"/>
                    <a:pt x="3" y="72"/>
                    <a:pt x="1" y="58"/>
                  </a:cubicBezTo>
                  <a:cubicBezTo>
                    <a:pt x="0" y="52"/>
                    <a:pt x="6" y="50"/>
                    <a:pt x="5" y="48"/>
                  </a:cubicBezTo>
                  <a:cubicBezTo>
                    <a:pt x="5" y="46"/>
                    <a:pt x="13" y="43"/>
                    <a:pt x="15" y="46"/>
                  </a:cubicBezTo>
                  <a:cubicBezTo>
                    <a:pt x="15" y="46"/>
                    <a:pt x="24" y="51"/>
                    <a:pt x="22" y="40"/>
                  </a:cubicBezTo>
                  <a:cubicBezTo>
                    <a:pt x="22" y="40"/>
                    <a:pt x="23" y="33"/>
                    <a:pt x="20" y="29"/>
                  </a:cubicBezTo>
                  <a:cubicBezTo>
                    <a:pt x="20" y="29"/>
                    <a:pt x="15" y="24"/>
                    <a:pt x="19" y="20"/>
                  </a:cubicBezTo>
                  <a:cubicBezTo>
                    <a:pt x="19" y="20"/>
                    <a:pt x="21" y="18"/>
                    <a:pt x="21" y="15"/>
                  </a:cubicBezTo>
                  <a:cubicBezTo>
                    <a:pt x="21" y="15"/>
                    <a:pt x="17" y="12"/>
                    <a:pt x="21" y="11"/>
                  </a:cubicBezTo>
                  <a:cubicBezTo>
                    <a:pt x="21" y="11"/>
                    <a:pt x="25" y="10"/>
                    <a:pt x="23" y="7"/>
                  </a:cubicBezTo>
                  <a:cubicBezTo>
                    <a:pt x="29" y="5"/>
                    <a:pt x="31" y="10"/>
                    <a:pt x="35" y="7"/>
                  </a:cubicBezTo>
                  <a:cubicBezTo>
                    <a:pt x="42" y="5"/>
                    <a:pt x="44" y="10"/>
                    <a:pt x="45" y="7"/>
                  </a:cubicBezTo>
                  <a:cubicBezTo>
                    <a:pt x="47" y="4"/>
                    <a:pt x="51" y="6"/>
                    <a:pt x="51" y="6"/>
                  </a:cubicBezTo>
                  <a:cubicBezTo>
                    <a:pt x="51" y="6"/>
                    <a:pt x="55" y="8"/>
                    <a:pt x="58" y="6"/>
                  </a:cubicBezTo>
                  <a:cubicBezTo>
                    <a:pt x="58" y="2"/>
                    <a:pt x="60" y="3"/>
                    <a:pt x="62" y="2"/>
                  </a:cubicBezTo>
                  <a:cubicBezTo>
                    <a:pt x="69" y="0"/>
                    <a:pt x="65" y="7"/>
                    <a:pt x="68" y="8"/>
                  </a:cubicBezTo>
                  <a:cubicBezTo>
                    <a:pt x="68" y="8"/>
                    <a:pt x="70" y="12"/>
                    <a:pt x="68" y="14"/>
                  </a:cubicBezTo>
                  <a:cubicBezTo>
                    <a:pt x="68" y="14"/>
                    <a:pt x="66" y="18"/>
                    <a:pt x="70" y="20"/>
                  </a:cubicBezTo>
                  <a:cubicBezTo>
                    <a:pt x="70" y="20"/>
                    <a:pt x="78" y="22"/>
                    <a:pt x="80" y="20"/>
                  </a:cubicBezTo>
                  <a:cubicBezTo>
                    <a:pt x="81" y="16"/>
                    <a:pt x="85" y="19"/>
                    <a:pt x="88" y="16"/>
                  </a:cubicBezTo>
                  <a:cubicBezTo>
                    <a:pt x="91" y="16"/>
                    <a:pt x="88" y="22"/>
                    <a:pt x="90" y="23"/>
                  </a:cubicBezTo>
                  <a:cubicBezTo>
                    <a:pt x="90" y="23"/>
                    <a:pt x="93" y="28"/>
                    <a:pt x="91" y="33"/>
                  </a:cubicBezTo>
                  <a:cubicBezTo>
                    <a:pt x="91" y="33"/>
                    <a:pt x="88" y="34"/>
                    <a:pt x="89" y="38"/>
                  </a:cubicBezTo>
                  <a:cubicBezTo>
                    <a:pt x="89" y="38"/>
                    <a:pt x="93" y="38"/>
                    <a:pt x="97" y="44"/>
                  </a:cubicBezTo>
                  <a:cubicBezTo>
                    <a:pt x="97" y="44"/>
                    <a:pt x="99" y="48"/>
                    <a:pt x="95" y="53"/>
                  </a:cubicBezTo>
                  <a:cubicBezTo>
                    <a:pt x="94" y="53"/>
                    <a:pt x="89" y="57"/>
                    <a:pt x="95" y="57"/>
                  </a:cubicBezTo>
                  <a:cubicBezTo>
                    <a:pt x="95" y="57"/>
                    <a:pt x="93" y="62"/>
                    <a:pt x="97" y="63"/>
                  </a:cubicBezTo>
                  <a:cubicBezTo>
                    <a:pt x="97" y="63"/>
                    <a:pt x="95" y="67"/>
                    <a:pt x="98" y="67"/>
                  </a:cubicBezTo>
                  <a:cubicBezTo>
                    <a:pt x="100" y="66"/>
                    <a:pt x="97" y="70"/>
                    <a:pt x="101" y="71"/>
                  </a:cubicBezTo>
                  <a:cubicBezTo>
                    <a:pt x="105" y="74"/>
                    <a:pt x="102" y="77"/>
                    <a:pt x="105" y="78"/>
                  </a:cubicBezTo>
                  <a:cubicBezTo>
                    <a:pt x="110" y="78"/>
                    <a:pt x="106" y="83"/>
                    <a:pt x="107" y="84"/>
                  </a:cubicBezTo>
                  <a:cubicBezTo>
                    <a:pt x="107" y="84"/>
                    <a:pt x="111" y="84"/>
                    <a:pt x="109" y="90"/>
                  </a:cubicBezTo>
                  <a:cubicBezTo>
                    <a:pt x="109" y="90"/>
                    <a:pt x="104" y="92"/>
                    <a:pt x="110" y="94"/>
                  </a:cubicBezTo>
                  <a:cubicBezTo>
                    <a:pt x="110" y="94"/>
                    <a:pt x="107" y="99"/>
                    <a:pt x="104" y="95"/>
                  </a:cubicBezTo>
                  <a:cubicBezTo>
                    <a:pt x="104" y="95"/>
                    <a:pt x="101" y="93"/>
                    <a:pt x="99" y="98"/>
                  </a:cubicBezTo>
                  <a:cubicBezTo>
                    <a:pt x="99" y="98"/>
                    <a:pt x="96" y="103"/>
                    <a:pt x="100" y="108"/>
                  </a:cubicBezTo>
                  <a:lnTo>
                    <a:pt x="100" y="108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9E82F53-972A-7A4A-9A9A-1998E79F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713" y="-963925"/>
              <a:ext cx="1313010" cy="1713785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43" y="5"/>
                </a:cxn>
                <a:cxn ang="0">
                  <a:pos x="50" y="7"/>
                </a:cxn>
                <a:cxn ang="0">
                  <a:pos x="59" y="8"/>
                </a:cxn>
                <a:cxn ang="0">
                  <a:pos x="66" y="18"/>
                </a:cxn>
                <a:cxn ang="0">
                  <a:pos x="82" y="5"/>
                </a:cxn>
                <a:cxn ang="0">
                  <a:pos x="89" y="21"/>
                </a:cxn>
                <a:cxn ang="0">
                  <a:pos x="85" y="30"/>
                </a:cxn>
                <a:cxn ang="0">
                  <a:pos x="86" y="37"/>
                </a:cxn>
                <a:cxn ang="0">
                  <a:pos x="90" y="49"/>
                </a:cxn>
                <a:cxn ang="0">
                  <a:pos x="94" y="67"/>
                </a:cxn>
                <a:cxn ang="0">
                  <a:pos x="94" y="82"/>
                </a:cxn>
                <a:cxn ang="0">
                  <a:pos x="101" y="97"/>
                </a:cxn>
                <a:cxn ang="0">
                  <a:pos x="102" y="111"/>
                </a:cxn>
                <a:cxn ang="0">
                  <a:pos x="90" y="120"/>
                </a:cxn>
                <a:cxn ang="0">
                  <a:pos x="91" y="129"/>
                </a:cxn>
                <a:cxn ang="0">
                  <a:pos x="73" y="134"/>
                </a:cxn>
                <a:cxn ang="0">
                  <a:pos x="71" y="121"/>
                </a:cxn>
                <a:cxn ang="0">
                  <a:pos x="61" y="119"/>
                </a:cxn>
                <a:cxn ang="0">
                  <a:pos x="48" y="120"/>
                </a:cxn>
                <a:cxn ang="0">
                  <a:pos x="26" y="120"/>
                </a:cxn>
                <a:cxn ang="0">
                  <a:pos x="14" y="111"/>
                </a:cxn>
                <a:cxn ang="0">
                  <a:pos x="18" y="98"/>
                </a:cxn>
                <a:cxn ang="0">
                  <a:pos x="11" y="88"/>
                </a:cxn>
                <a:cxn ang="0">
                  <a:pos x="4" y="77"/>
                </a:cxn>
                <a:cxn ang="0">
                  <a:pos x="3" y="67"/>
                </a:cxn>
                <a:cxn ang="0">
                  <a:pos x="4" y="56"/>
                </a:cxn>
                <a:cxn ang="0">
                  <a:pos x="5" y="40"/>
                </a:cxn>
                <a:cxn ang="0">
                  <a:pos x="9" y="36"/>
                </a:cxn>
                <a:cxn ang="0">
                  <a:pos x="12" y="30"/>
                </a:cxn>
                <a:cxn ang="0">
                  <a:pos x="16" y="20"/>
                </a:cxn>
                <a:cxn ang="0">
                  <a:pos x="20" y="19"/>
                </a:cxn>
                <a:cxn ang="0">
                  <a:pos x="25" y="12"/>
                </a:cxn>
              </a:cxnLst>
              <a:rect l="0" t="0" r="r" b="b"/>
              <a:pathLst>
                <a:path w="103" h="135">
                  <a:moveTo>
                    <a:pt x="25" y="12"/>
                  </a:moveTo>
                  <a:cubicBezTo>
                    <a:pt x="25" y="12"/>
                    <a:pt x="30" y="14"/>
                    <a:pt x="30" y="7"/>
                  </a:cubicBezTo>
                  <a:cubicBezTo>
                    <a:pt x="30" y="7"/>
                    <a:pt x="31" y="0"/>
                    <a:pt x="34" y="5"/>
                  </a:cubicBezTo>
                  <a:cubicBezTo>
                    <a:pt x="34" y="5"/>
                    <a:pt x="38" y="10"/>
                    <a:pt x="43" y="5"/>
                  </a:cubicBezTo>
                  <a:cubicBezTo>
                    <a:pt x="43" y="5"/>
                    <a:pt x="43" y="3"/>
                    <a:pt x="48" y="1"/>
                  </a:cubicBezTo>
                  <a:cubicBezTo>
                    <a:pt x="49" y="2"/>
                    <a:pt x="47" y="6"/>
                    <a:pt x="50" y="7"/>
                  </a:cubicBezTo>
                  <a:cubicBezTo>
                    <a:pt x="50" y="7"/>
                    <a:pt x="50" y="10"/>
                    <a:pt x="53" y="8"/>
                  </a:cubicBezTo>
                  <a:cubicBezTo>
                    <a:pt x="53" y="8"/>
                    <a:pt x="54" y="5"/>
                    <a:pt x="59" y="8"/>
                  </a:cubicBezTo>
                  <a:cubicBezTo>
                    <a:pt x="59" y="8"/>
                    <a:pt x="62" y="7"/>
                    <a:pt x="61" y="11"/>
                  </a:cubicBezTo>
                  <a:cubicBezTo>
                    <a:pt x="61" y="11"/>
                    <a:pt x="60" y="15"/>
                    <a:pt x="66" y="18"/>
                  </a:cubicBezTo>
                  <a:cubicBezTo>
                    <a:pt x="66" y="18"/>
                    <a:pt x="66" y="8"/>
                    <a:pt x="75" y="8"/>
                  </a:cubicBezTo>
                  <a:cubicBezTo>
                    <a:pt x="75" y="8"/>
                    <a:pt x="79" y="2"/>
                    <a:pt x="82" y="5"/>
                  </a:cubicBezTo>
                  <a:cubicBezTo>
                    <a:pt x="82" y="5"/>
                    <a:pt x="85" y="9"/>
                    <a:pt x="85" y="13"/>
                  </a:cubicBezTo>
                  <a:cubicBezTo>
                    <a:pt x="85" y="13"/>
                    <a:pt x="86" y="20"/>
                    <a:pt x="89" y="21"/>
                  </a:cubicBezTo>
                  <a:cubicBezTo>
                    <a:pt x="89" y="21"/>
                    <a:pt x="94" y="28"/>
                    <a:pt x="85" y="30"/>
                  </a:cubicBezTo>
                  <a:lnTo>
                    <a:pt x="85" y="30"/>
                  </a:lnTo>
                  <a:lnTo>
                    <a:pt x="86" y="37"/>
                  </a:lnTo>
                  <a:lnTo>
                    <a:pt x="86" y="37"/>
                  </a:lnTo>
                  <a:cubicBezTo>
                    <a:pt x="86" y="37"/>
                    <a:pt x="90" y="35"/>
                    <a:pt x="93" y="42"/>
                  </a:cubicBezTo>
                  <a:cubicBezTo>
                    <a:pt x="93" y="47"/>
                    <a:pt x="89" y="47"/>
                    <a:pt x="90" y="49"/>
                  </a:cubicBezTo>
                  <a:cubicBezTo>
                    <a:pt x="90" y="49"/>
                    <a:pt x="95" y="51"/>
                    <a:pt x="94" y="59"/>
                  </a:cubicBezTo>
                  <a:cubicBezTo>
                    <a:pt x="94" y="59"/>
                    <a:pt x="98" y="61"/>
                    <a:pt x="94" y="67"/>
                  </a:cubicBezTo>
                  <a:cubicBezTo>
                    <a:pt x="94" y="67"/>
                    <a:pt x="92" y="69"/>
                    <a:pt x="93" y="76"/>
                  </a:cubicBezTo>
                  <a:cubicBezTo>
                    <a:pt x="93" y="80"/>
                    <a:pt x="89" y="80"/>
                    <a:pt x="94" y="82"/>
                  </a:cubicBezTo>
                  <a:cubicBezTo>
                    <a:pt x="94" y="82"/>
                    <a:pt x="97" y="82"/>
                    <a:pt x="97" y="88"/>
                  </a:cubicBezTo>
                  <a:cubicBezTo>
                    <a:pt x="97" y="88"/>
                    <a:pt x="101" y="89"/>
                    <a:pt x="101" y="97"/>
                  </a:cubicBezTo>
                  <a:cubicBezTo>
                    <a:pt x="101" y="97"/>
                    <a:pt x="103" y="100"/>
                    <a:pt x="100" y="102"/>
                  </a:cubicBezTo>
                  <a:cubicBezTo>
                    <a:pt x="100" y="102"/>
                    <a:pt x="98" y="108"/>
                    <a:pt x="102" y="111"/>
                  </a:cubicBezTo>
                  <a:cubicBezTo>
                    <a:pt x="102" y="111"/>
                    <a:pt x="103" y="112"/>
                    <a:pt x="96" y="117"/>
                  </a:cubicBezTo>
                  <a:cubicBezTo>
                    <a:pt x="96" y="117"/>
                    <a:pt x="94" y="120"/>
                    <a:pt x="90" y="120"/>
                  </a:cubicBezTo>
                  <a:cubicBezTo>
                    <a:pt x="90" y="120"/>
                    <a:pt x="89" y="122"/>
                    <a:pt x="90" y="125"/>
                  </a:cubicBezTo>
                  <a:cubicBezTo>
                    <a:pt x="90" y="125"/>
                    <a:pt x="92" y="127"/>
                    <a:pt x="91" y="129"/>
                  </a:cubicBezTo>
                  <a:cubicBezTo>
                    <a:pt x="88" y="132"/>
                    <a:pt x="84" y="129"/>
                    <a:pt x="83" y="133"/>
                  </a:cubicBezTo>
                  <a:cubicBezTo>
                    <a:pt x="81" y="135"/>
                    <a:pt x="73" y="134"/>
                    <a:pt x="73" y="134"/>
                  </a:cubicBezTo>
                  <a:cubicBezTo>
                    <a:pt x="69" y="131"/>
                    <a:pt x="71" y="127"/>
                    <a:pt x="71" y="127"/>
                  </a:cubicBezTo>
                  <a:cubicBezTo>
                    <a:pt x="73" y="125"/>
                    <a:pt x="71" y="121"/>
                    <a:pt x="71" y="121"/>
                  </a:cubicBezTo>
                  <a:cubicBezTo>
                    <a:pt x="68" y="120"/>
                    <a:pt x="72" y="113"/>
                    <a:pt x="65" y="115"/>
                  </a:cubicBezTo>
                  <a:cubicBezTo>
                    <a:pt x="63" y="116"/>
                    <a:pt x="61" y="115"/>
                    <a:pt x="61" y="119"/>
                  </a:cubicBezTo>
                  <a:cubicBezTo>
                    <a:pt x="58" y="121"/>
                    <a:pt x="54" y="119"/>
                    <a:pt x="54" y="119"/>
                  </a:cubicBezTo>
                  <a:cubicBezTo>
                    <a:pt x="54" y="119"/>
                    <a:pt x="50" y="117"/>
                    <a:pt x="48" y="120"/>
                  </a:cubicBezTo>
                  <a:cubicBezTo>
                    <a:pt x="47" y="123"/>
                    <a:pt x="45" y="118"/>
                    <a:pt x="38" y="120"/>
                  </a:cubicBezTo>
                  <a:cubicBezTo>
                    <a:pt x="34" y="123"/>
                    <a:pt x="32" y="118"/>
                    <a:pt x="26" y="120"/>
                  </a:cubicBezTo>
                  <a:cubicBezTo>
                    <a:pt x="24" y="118"/>
                    <a:pt x="18" y="118"/>
                    <a:pt x="18" y="118"/>
                  </a:cubicBezTo>
                  <a:cubicBezTo>
                    <a:pt x="14" y="114"/>
                    <a:pt x="14" y="111"/>
                    <a:pt x="14" y="111"/>
                  </a:cubicBezTo>
                  <a:cubicBezTo>
                    <a:pt x="13" y="105"/>
                    <a:pt x="17" y="105"/>
                    <a:pt x="17" y="105"/>
                  </a:cubicBezTo>
                  <a:cubicBezTo>
                    <a:pt x="21" y="103"/>
                    <a:pt x="15" y="102"/>
                    <a:pt x="18" y="98"/>
                  </a:cubicBezTo>
                  <a:cubicBezTo>
                    <a:pt x="18" y="91"/>
                    <a:pt x="17" y="90"/>
                    <a:pt x="17" y="90"/>
                  </a:cubicBezTo>
                  <a:cubicBezTo>
                    <a:pt x="14" y="93"/>
                    <a:pt x="11" y="88"/>
                    <a:pt x="11" y="88"/>
                  </a:cubicBezTo>
                  <a:cubicBezTo>
                    <a:pt x="9" y="88"/>
                    <a:pt x="9" y="86"/>
                    <a:pt x="5" y="82"/>
                  </a:cubicBezTo>
                  <a:cubicBezTo>
                    <a:pt x="1" y="80"/>
                    <a:pt x="4" y="77"/>
                    <a:pt x="4" y="77"/>
                  </a:cubicBezTo>
                  <a:cubicBezTo>
                    <a:pt x="6" y="73"/>
                    <a:pt x="2" y="74"/>
                    <a:pt x="2" y="70"/>
                  </a:cubicBezTo>
                  <a:cubicBezTo>
                    <a:pt x="5" y="70"/>
                    <a:pt x="3" y="67"/>
                    <a:pt x="3" y="67"/>
                  </a:cubicBezTo>
                  <a:cubicBezTo>
                    <a:pt x="0" y="64"/>
                    <a:pt x="4" y="62"/>
                    <a:pt x="4" y="62"/>
                  </a:cubicBezTo>
                  <a:cubicBezTo>
                    <a:pt x="6" y="58"/>
                    <a:pt x="4" y="56"/>
                    <a:pt x="4" y="56"/>
                  </a:cubicBezTo>
                  <a:cubicBezTo>
                    <a:pt x="2" y="53"/>
                    <a:pt x="5" y="53"/>
                    <a:pt x="4" y="49"/>
                  </a:cubicBezTo>
                  <a:cubicBezTo>
                    <a:pt x="5" y="44"/>
                    <a:pt x="2" y="41"/>
                    <a:pt x="5" y="40"/>
                  </a:cubicBezTo>
                  <a:cubicBezTo>
                    <a:pt x="8" y="40"/>
                    <a:pt x="9" y="36"/>
                    <a:pt x="9" y="36"/>
                  </a:cubicBezTo>
                  <a:lnTo>
                    <a:pt x="9" y="36"/>
                  </a:lnTo>
                  <a:lnTo>
                    <a:pt x="12" y="30"/>
                  </a:lnTo>
                  <a:lnTo>
                    <a:pt x="12" y="30"/>
                  </a:lnTo>
                  <a:cubicBezTo>
                    <a:pt x="15" y="30"/>
                    <a:pt x="14" y="23"/>
                    <a:pt x="14" y="23"/>
                  </a:cubicBezTo>
                  <a:cubicBezTo>
                    <a:pt x="18" y="21"/>
                    <a:pt x="16" y="20"/>
                    <a:pt x="16" y="20"/>
                  </a:cubicBezTo>
                  <a:cubicBezTo>
                    <a:pt x="14" y="16"/>
                    <a:pt x="17" y="15"/>
                    <a:pt x="17" y="15"/>
                  </a:cubicBezTo>
                  <a:cubicBezTo>
                    <a:pt x="17" y="17"/>
                    <a:pt x="17" y="18"/>
                    <a:pt x="20" y="19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3" y="10"/>
                    <a:pt x="25" y="12"/>
                    <a:pt x="25" y="12"/>
                  </a:cubicBezTo>
                  <a:lnTo>
                    <a:pt x="25" y="12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D07B51D-E240-AB44-8F34-C6E580F57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264" y="-836978"/>
              <a:ext cx="1453234" cy="1904205"/>
            </a:xfrm>
            <a:custGeom>
              <a:avLst/>
              <a:gdLst/>
              <a:ahLst/>
              <a:cxnLst>
                <a:cxn ang="0">
                  <a:pos x="5" y="115"/>
                </a:cxn>
                <a:cxn ang="0">
                  <a:pos x="11" y="107"/>
                </a:cxn>
                <a:cxn ang="0">
                  <a:pos x="15" y="92"/>
                </a:cxn>
                <a:cxn ang="0">
                  <a:pos x="12" y="78"/>
                </a:cxn>
                <a:cxn ang="0">
                  <a:pos x="8" y="66"/>
                </a:cxn>
                <a:cxn ang="0">
                  <a:pos x="9" y="49"/>
                </a:cxn>
                <a:cxn ang="0">
                  <a:pos x="8" y="32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4" y="6"/>
                </a:cxn>
                <a:cxn ang="0">
                  <a:pos x="25" y="6"/>
                </a:cxn>
                <a:cxn ang="0">
                  <a:pos x="40" y="7"/>
                </a:cxn>
                <a:cxn ang="0">
                  <a:pos x="51" y="18"/>
                </a:cxn>
                <a:cxn ang="0">
                  <a:pos x="50" y="29"/>
                </a:cxn>
                <a:cxn ang="0">
                  <a:pos x="50" y="36"/>
                </a:cxn>
                <a:cxn ang="0">
                  <a:pos x="57" y="44"/>
                </a:cxn>
                <a:cxn ang="0">
                  <a:pos x="66" y="51"/>
                </a:cxn>
                <a:cxn ang="0">
                  <a:pos x="75" y="59"/>
                </a:cxn>
                <a:cxn ang="0">
                  <a:pos x="94" y="65"/>
                </a:cxn>
                <a:cxn ang="0">
                  <a:pos x="104" y="62"/>
                </a:cxn>
                <a:cxn ang="0">
                  <a:pos x="109" y="72"/>
                </a:cxn>
                <a:cxn ang="0">
                  <a:pos x="112" y="83"/>
                </a:cxn>
                <a:cxn ang="0">
                  <a:pos x="102" y="93"/>
                </a:cxn>
                <a:cxn ang="0">
                  <a:pos x="95" y="107"/>
                </a:cxn>
                <a:cxn ang="0">
                  <a:pos x="80" y="107"/>
                </a:cxn>
                <a:cxn ang="0">
                  <a:pos x="73" y="123"/>
                </a:cxn>
                <a:cxn ang="0">
                  <a:pos x="66" y="135"/>
                </a:cxn>
                <a:cxn ang="0">
                  <a:pos x="47" y="140"/>
                </a:cxn>
                <a:cxn ang="0">
                  <a:pos x="42" y="146"/>
                </a:cxn>
                <a:cxn ang="0">
                  <a:pos x="31" y="144"/>
                </a:cxn>
                <a:cxn ang="0">
                  <a:pos x="18" y="149"/>
                </a:cxn>
                <a:cxn ang="0">
                  <a:pos x="7" y="141"/>
                </a:cxn>
                <a:cxn ang="0">
                  <a:pos x="8" y="126"/>
                </a:cxn>
                <a:cxn ang="0">
                  <a:pos x="6" y="120"/>
                </a:cxn>
              </a:cxnLst>
              <a:rect l="0" t="0" r="r" b="b"/>
              <a:pathLst>
                <a:path w="114" h="150">
                  <a:moveTo>
                    <a:pt x="6" y="120"/>
                  </a:moveTo>
                  <a:cubicBezTo>
                    <a:pt x="7" y="117"/>
                    <a:pt x="5" y="115"/>
                    <a:pt x="5" y="115"/>
                  </a:cubicBezTo>
                  <a:cubicBezTo>
                    <a:pt x="4" y="112"/>
                    <a:pt x="5" y="110"/>
                    <a:pt x="5" y="110"/>
                  </a:cubicBezTo>
                  <a:cubicBezTo>
                    <a:pt x="9" y="110"/>
                    <a:pt x="11" y="107"/>
                    <a:pt x="11" y="107"/>
                  </a:cubicBezTo>
                  <a:cubicBezTo>
                    <a:pt x="18" y="102"/>
                    <a:pt x="17" y="101"/>
                    <a:pt x="17" y="101"/>
                  </a:cubicBezTo>
                  <a:cubicBezTo>
                    <a:pt x="13" y="98"/>
                    <a:pt x="15" y="92"/>
                    <a:pt x="15" y="92"/>
                  </a:cubicBezTo>
                  <a:cubicBezTo>
                    <a:pt x="18" y="90"/>
                    <a:pt x="16" y="87"/>
                    <a:pt x="16" y="87"/>
                  </a:cubicBezTo>
                  <a:cubicBezTo>
                    <a:pt x="16" y="79"/>
                    <a:pt x="12" y="78"/>
                    <a:pt x="12" y="78"/>
                  </a:cubicBezTo>
                  <a:cubicBezTo>
                    <a:pt x="12" y="72"/>
                    <a:pt x="9" y="72"/>
                    <a:pt x="9" y="72"/>
                  </a:cubicBezTo>
                  <a:cubicBezTo>
                    <a:pt x="4" y="70"/>
                    <a:pt x="8" y="70"/>
                    <a:pt x="8" y="66"/>
                  </a:cubicBezTo>
                  <a:cubicBezTo>
                    <a:pt x="7" y="59"/>
                    <a:pt x="9" y="57"/>
                    <a:pt x="9" y="57"/>
                  </a:cubicBezTo>
                  <a:cubicBezTo>
                    <a:pt x="13" y="51"/>
                    <a:pt x="9" y="49"/>
                    <a:pt x="9" y="49"/>
                  </a:cubicBezTo>
                  <a:cubicBezTo>
                    <a:pt x="10" y="41"/>
                    <a:pt x="5" y="39"/>
                    <a:pt x="5" y="39"/>
                  </a:cubicBezTo>
                  <a:cubicBezTo>
                    <a:pt x="4" y="37"/>
                    <a:pt x="8" y="37"/>
                    <a:pt x="8" y="32"/>
                  </a:cubicBezTo>
                  <a:cubicBezTo>
                    <a:pt x="5" y="25"/>
                    <a:pt x="1" y="27"/>
                    <a:pt x="1" y="27"/>
                  </a:cubicBezTo>
                  <a:lnTo>
                    <a:pt x="1" y="27"/>
                  </a:lnTo>
                  <a:lnTo>
                    <a:pt x="0" y="20"/>
                  </a:lnTo>
                  <a:lnTo>
                    <a:pt x="0" y="20"/>
                  </a:lnTo>
                  <a:cubicBezTo>
                    <a:pt x="9" y="18"/>
                    <a:pt x="4" y="11"/>
                    <a:pt x="4" y="11"/>
                  </a:cubicBezTo>
                  <a:cubicBezTo>
                    <a:pt x="9" y="9"/>
                    <a:pt x="11" y="6"/>
                    <a:pt x="14" y="6"/>
                  </a:cubicBezTo>
                  <a:cubicBezTo>
                    <a:pt x="14" y="6"/>
                    <a:pt x="16" y="0"/>
                    <a:pt x="20" y="5"/>
                  </a:cubicBezTo>
                  <a:cubicBezTo>
                    <a:pt x="20" y="5"/>
                    <a:pt x="21" y="9"/>
                    <a:pt x="25" y="6"/>
                  </a:cubicBezTo>
                  <a:cubicBezTo>
                    <a:pt x="25" y="6"/>
                    <a:pt x="28" y="3"/>
                    <a:pt x="32" y="4"/>
                  </a:cubicBezTo>
                  <a:cubicBezTo>
                    <a:pt x="32" y="4"/>
                    <a:pt x="38" y="3"/>
                    <a:pt x="40" y="7"/>
                  </a:cubicBezTo>
                  <a:cubicBezTo>
                    <a:pt x="40" y="7"/>
                    <a:pt x="44" y="10"/>
                    <a:pt x="43" y="13"/>
                  </a:cubicBezTo>
                  <a:cubicBezTo>
                    <a:pt x="43" y="13"/>
                    <a:pt x="44" y="17"/>
                    <a:pt x="51" y="18"/>
                  </a:cubicBezTo>
                  <a:lnTo>
                    <a:pt x="51" y="18"/>
                  </a:lnTo>
                  <a:lnTo>
                    <a:pt x="50" y="29"/>
                  </a:lnTo>
                  <a:lnTo>
                    <a:pt x="50" y="36"/>
                  </a:lnTo>
                  <a:lnTo>
                    <a:pt x="50" y="36"/>
                  </a:lnTo>
                  <a:cubicBezTo>
                    <a:pt x="50" y="36"/>
                    <a:pt x="55" y="35"/>
                    <a:pt x="54" y="39"/>
                  </a:cubicBezTo>
                  <a:cubicBezTo>
                    <a:pt x="54" y="39"/>
                    <a:pt x="53" y="44"/>
                    <a:pt x="57" y="44"/>
                  </a:cubicBezTo>
                  <a:cubicBezTo>
                    <a:pt x="57" y="44"/>
                    <a:pt x="61" y="45"/>
                    <a:pt x="59" y="48"/>
                  </a:cubicBezTo>
                  <a:cubicBezTo>
                    <a:pt x="59" y="48"/>
                    <a:pt x="56" y="52"/>
                    <a:pt x="66" y="51"/>
                  </a:cubicBezTo>
                  <a:cubicBezTo>
                    <a:pt x="66" y="51"/>
                    <a:pt x="71" y="49"/>
                    <a:pt x="74" y="54"/>
                  </a:cubicBezTo>
                  <a:cubicBezTo>
                    <a:pt x="74" y="54"/>
                    <a:pt x="75" y="57"/>
                    <a:pt x="75" y="59"/>
                  </a:cubicBezTo>
                  <a:cubicBezTo>
                    <a:pt x="75" y="59"/>
                    <a:pt x="75" y="63"/>
                    <a:pt x="78" y="65"/>
                  </a:cubicBezTo>
                  <a:cubicBezTo>
                    <a:pt x="78" y="65"/>
                    <a:pt x="83" y="69"/>
                    <a:pt x="94" y="65"/>
                  </a:cubicBezTo>
                  <a:cubicBezTo>
                    <a:pt x="96" y="63"/>
                    <a:pt x="99" y="64"/>
                    <a:pt x="99" y="62"/>
                  </a:cubicBezTo>
                  <a:cubicBezTo>
                    <a:pt x="99" y="62"/>
                    <a:pt x="100" y="56"/>
                    <a:pt x="104" y="62"/>
                  </a:cubicBezTo>
                  <a:cubicBezTo>
                    <a:pt x="104" y="62"/>
                    <a:pt x="105" y="65"/>
                    <a:pt x="109" y="64"/>
                  </a:cubicBezTo>
                  <a:cubicBezTo>
                    <a:pt x="109" y="64"/>
                    <a:pt x="104" y="67"/>
                    <a:pt x="109" y="72"/>
                  </a:cubicBezTo>
                  <a:cubicBezTo>
                    <a:pt x="113" y="71"/>
                    <a:pt x="110" y="75"/>
                    <a:pt x="113" y="76"/>
                  </a:cubicBezTo>
                  <a:cubicBezTo>
                    <a:pt x="114" y="80"/>
                    <a:pt x="112" y="83"/>
                    <a:pt x="112" y="83"/>
                  </a:cubicBezTo>
                  <a:cubicBezTo>
                    <a:pt x="112" y="83"/>
                    <a:pt x="105" y="84"/>
                    <a:pt x="106" y="88"/>
                  </a:cubicBezTo>
                  <a:cubicBezTo>
                    <a:pt x="107" y="90"/>
                    <a:pt x="102" y="90"/>
                    <a:pt x="102" y="93"/>
                  </a:cubicBezTo>
                  <a:cubicBezTo>
                    <a:pt x="102" y="93"/>
                    <a:pt x="104" y="97"/>
                    <a:pt x="101" y="98"/>
                  </a:cubicBezTo>
                  <a:cubicBezTo>
                    <a:pt x="101" y="98"/>
                    <a:pt x="100" y="108"/>
                    <a:pt x="95" y="107"/>
                  </a:cubicBezTo>
                  <a:cubicBezTo>
                    <a:pt x="95" y="107"/>
                    <a:pt x="89" y="109"/>
                    <a:pt x="86" y="106"/>
                  </a:cubicBezTo>
                  <a:cubicBezTo>
                    <a:pt x="86" y="106"/>
                    <a:pt x="83" y="102"/>
                    <a:pt x="80" y="107"/>
                  </a:cubicBezTo>
                  <a:cubicBezTo>
                    <a:pt x="80" y="107"/>
                    <a:pt x="75" y="104"/>
                    <a:pt x="75" y="114"/>
                  </a:cubicBezTo>
                  <a:cubicBezTo>
                    <a:pt x="75" y="114"/>
                    <a:pt x="75" y="119"/>
                    <a:pt x="73" y="123"/>
                  </a:cubicBezTo>
                  <a:cubicBezTo>
                    <a:pt x="73" y="123"/>
                    <a:pt x="72" y="126"/>
                    <a:pt x="72" y="129"/>
                  </a:cubicBezTo>
                  <a:cubicBezTo>
                    <a:pt x="72" y="129"/>
                    <a:pt x="67" y="132"/>
                    <a:pt x="66" y="135"/>
                  </a:cubicBezTo>
                  <a:cubicBezTo>
                    <a:pt x="66" y="135"/>
                    <a:pt x="65" y="140"/>
                    <a:pt x="58" y="140"/>
                  </a:cubicBezTo>
                  <a:cubicBezTo>
                    <a:pt x="58" y="140"/>
                    <a:pt x="55" y="137"/>
                    <a:pt x="47" y="140"/>
                  </a:cubicBezTo>
                  <a:cubicBezTo>
                    <a:pt x="47" y="140"/>
                    <a:pt x="44" y="136"/>
                    <a:pt x="44" y="142"/>
                  </a:cubicBezTo>
                  <a:cubicBezTo>
                    <a:pt x="44" y="142"/>
                    <a:pt x="44" y="147"/>
                    <a:pt x="42" y="146"/>
                  </a:cubicBezTo>
                  <a:cubicBezTo>
                    <a:pt x="42" y="146"/>
                    <a:pt x="40" y="144"/>
                    <a:pt x="36" y="144"/>
                  </a:cubicBezTo>
                  <a:cubicBezTo>
                    <a:pt x="36" y="144"/>
                    <a:pt x="33" y="138"/>
                    <a:pt x="31" y="144"/>
                  </a:cubicBezTo>
                  <a:cubicBezTo>
                    <a:pt x="31" y="144"/>
                    <a:pt x="25" y="143"/>
                    <a:pt x="24" y="147"/>
                  </a:cubicBezTo>
                  <a:cubicBezTo>
                    <a:pt x="24" y="147"/>
                    <a:pt x="22" y="150"/>
                    <a:pt x="18" y="149"/>
                  </a:cubicBezTo>
                  <a:cubicBezTo>
                    <a:pt x="16" y="150"/>
                    <a:pt x="18" y="145"/>
                    <a:pt x="14" y="147"/>
                  </a:cubicBezTo>
                  <a:cubicBezTo>
                    <a:pt x="11" y="141"/>
                    <a:pt x="7" y="141"/>
                    <a:pt x="7" y="141"/>
                  </a:cubicBezTo>
                  <a:cubicBezTo>
                    <a:pt x="6" y="137"/>
                    <a:pt x="9" y="136"/>
                    <a:pt x="9" y="136"/>
                  </a:cubicBezTo>
                  <a:cubicBezTo>
                    <a:pt x="11" y="131"/>
                    <a:pt x="8" y="126"/>
                    <a:pt x="8" y="126"/>
                  </a:cubicBezTo>
                  <a:cubicBezTo>
                    <a:pt x="6" y="125"/>
                    <a:pt x="10" y="120"/>
                    <a:pt x="6" y="120"/>
                  </a:cubicBezTo>
                  <a:lnTo>
                    <a:pt x="6" y="120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FE576AA-D961-7144-AF24-8AE223827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7900" y="-1522492"/>
              <a:ext cx="1453234" cy="1675700"/>
            </a:xfrm>
            <a:custGeom>
              <a:avLst/>
              <a:gdLst/>
              <a:ahLst/>
              <a:cxnLst>
                <a:cxn ang="0">
                  <a:pos x="63" y="130"/>
                </a:cxn>
                <a:cxn ang="0">
                  <a:pos x="60" y="126"/>
                </a:cxn>
                <a:cxn ang="0">
                  <a:pos x="60" y="118"/>
                </a:cxn>
                <a:cxn ang="0">
                  <a:pos x="55" y="116"/>
                </a:cxn>
                <a:cxn ang="0">
                  <a:pos x="50" y="116"/>
                </a:cxn>
                <a:cxn ang="0">
                  <a:pos x="45" y="119"/>
                </a:cxn>
                <a:cxn ang="0">
                  <a:pos x="29" y="119"/>
                </a:cxn>
                <a:cxn ang="0">
                  <a:pos x="26" y="113"/>
                </a:cxn>
                <a:cxn ang="0">
                  <a:pos x="25" y="108"/>
                </a:cxn>
                <a:cxn ang="0">
                  <a:pos x="17" y="105"/>
                </a:cxn>
                <a:cxn ang="0">
                  <a:pos x="10" y="102"/>
                </a:cxn>
                <a:cxn ang="0">
                  <a:pos x="8" y="98"/>
                </a:cxn>
                <a:cxn ang="0">
                  <a:pos x="5" y="93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1" y="83"/>
                </a:cxn>
                <a:cxn ang="0">
                  <a:pos x="2" y="72"/>
                </a:cxn>
                <a:cxn ang="0">
                  <a:pos x="2" y="72"/>
                </a:cxn>
                <a:cxn ang="0">
                  <a:pos x="4" y="69"/>
                </a:cxn>
                <a:cxn ang="0">
                  <a:pos x="3" y="57"/>
                </a:cxn>
                <a:cxn ang="0">
                  <a:pos x="4" y="46"/>
                </a:cxn>
                <a:cxn ang="0">
                  <a:pos x="9" y="34"/>
                </a:cxn>
                <a:cxn ang="0">
                  <a:pos x="15" y="29"/>
                </a:cxn>
                <a:cxn ang="0">
                  <a:pos x="18" y="23"/>
                </a:cxn>
                <a:cxn ang="0">
                  <a:pos x="26" y="21"/>
                </a:cxn>
                <a:cxn ang="0">
                  <a:pos x="31" y="21"/>
                </a:cxn>
                <a:cxn ang="0">
                  <a:pos x="45" y="20"/>
                </a:cxn>
                <a:cxn ang="0">
                  <a:pos x="55" y="22"/>
                </a:cxn>
                <a:cxn ang="0">
                  <a:pos x="60" y="23"/>
                </a:cxn>
                <a:cxn ang="0">
                  <a:pos x="70" y="18"/>
                </a:cxn>
                <a:cxn ang="0">
                  <a:pos x="72" y="9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102" y="3"/>
                </a:cxn>
                <a:cxn ang="0">
                  <a:pos x="113" y="2"/>
                </a:cxn>
                <a:cxn ang="0">
                  <a:pos x="110" y="9"/>
                </a:cxn>
                <a:cxn ang="0">
                  <a:pos x="109" y="18"/>
                </a:cxn>
                <a:cxn ang="0">
                  <a:pos x="114" y="22"/>
                </a:cxn>
                <a:cxn ang="0">
                  <a:pos x="111" y="25"/>
                </a:cxn>
                <a:cxn ang="0">
                  <a:pos x="110" y="28"/>
                </a:cxn>
                <a:cxn ang="0">
                  <a:pos x="106" y="31"/>
                </a:cxn>
                <a:cxn ang="0">
                  <a:pos x="101" y="36"/>
                </a:cxn>
                <a:cxn ang="0">
                  <a:pos x="102" y="46"/>
                </a:cxn>
                <a:cxn ang="0">
                  <a:pos x="102" y="53"/>
                </a:cxn>
                <a:cxn ang="0">
                  <a:pos x="101" y="61"/>
                </a:cxn>
                <a:cxn ang="0">
                  <a:pos x="98" y="66"/>
                </a:cxn>
                <a:cxn ang="0">
                  <a:pos x="99" y="75"/>
                </a:cxn>
                <a:cxn ang="0">
                  <a:pos x="96" y="80"/>
                </a:cxn>
                <a:cxn ang="0">
                  <a:pos x="98" y="84"/>
                </a:cxn>
                <a:cxn ang="0">
                  <a:pos x="101" y="87"/>
                </a:cxn>
                <a:cxn ang="0">
                  <a:pos x="105" y="85"/>
                </a:cxn>
                <a:cxn ang="0">
                  <a:pos x="105" y="92"/>
                </a:cxn>
                <a:cxn ang="0">
                  <a:pos x="102" y="99"/>
                </a:cxn>
                <a:cxn ang="0">
                  <a:pos x="103" y="107"/>
                </a:cxn>
                <a:cxn ang="0">
                  <a:pos x="101" y="118"/>
                </a:cxn>
                <a:cxn ang="0">
                  <a:pos x="96" y="124"/>
                </a:cxn>
                <a:cxn ang="0">
                  <a:pos x="89" y="128"/>
                </a:cxn>
                <a:cxn ang="0">
                  <a:pos x="78" y="128"/>
                </a:cxn>
                <a:cxn ang="0">
                  <a:pos x="70" y="128"/>
                </a:cxn>
                <a:cxn ang="0">
                  <a:pos x="63" y="130"/>
                </a:cxn>
                <a:cxn ang="0">
                  <a:pos x="63" y="130"/>
                </a:cxn>
              </a:cxnLst>
              <a:rect l="0" t="0" r="r" b="b"/>
              <a:pathLst>
                <a:path w="114" h="132">
                  <a:moveTo>
                    <a:pt x="63" y="130"/>
                  </a:moveTo>
                  <a:cubicBezTo>
                    <a:pt x="61" y="130"/>
                    <a:pt x="64" y="125"/>
                    <a:pt x="60" y="126"/>
                  </a:cubicBezTo>
                  <a:cubicBezTo>
                    <a:pt x="55" y="121"/>
                    <a:pt x="60" y="118"/>
                    <a:pt x="60" y="118"/>
                  </a:cubicBezTo>
                  <a:cubicBezTo>
                    <a:pt x="56" y="119"/>
                    <a:pt x="55" y="116"/>
                    <a:pt x="55" y="116"/>
                  </a:cubicBezTo>
                  <a:cubicBezTo>
                    <a:pt x="51" y="110"/>
                    <a:pt x="50" y="116"/>
                    <a:pt x="50" y="116"/>
                  </a:cubicBezTo>
                  <a:cubicBezTo>
                    <a:pt x="50" y="118"/>
                    <a:pt x="47" y="117"/>
                    <a:pt x="45" y="119"/>
                  </a:cubicBezTo>
                  <a:cubicBezTo>
                    <a:pt x="34" y="123"/>
                    <a:pt x="29" y="119"/>
                    <a:pt x="29" y="119"/>
                  </a:cubicBezTo>
                  <a:cubicBezTo>
                    <a:pt x="26" y="117"/>
                    <a:pt x="26" y="113"/>
                    <a:pt x="26" y="113"/>
                  </a:cubicBezTo>
                  <a:cubicBezTo>
                    <a:pt x="26" y="111"/>
                    <a:pt x="25" y="108"/>
                    <a:pt x="25" y="108"/>
                  </a:cubicBezTo>
                  <a:cubicBezTo>
                    <a:pt x="22" y="103"/>
                    <a:pt x="17" y="105"/>
                    <a:pt x="17" y="105"/>
                  </a:cubicBezTo>
                  <a:cubicBezTo>
                    <a:pt x="7" y="106"/>
                    <a:pt x="10" y="102"/>
                    <a:pt x="10" y="102"/>
                  </a:cubicBezTo>
                  <a:cubicBezTo>
                    <a:pt x="12" y="99"/>
                    <a:pt x="8" y="98"/>
                    <a:pt x="8" y="98"/>
                  </a:cubicBezTo>
                  <a:cubicBezTo>
                    <a:pt x="4" y="98"/>
                    <a:pt x="5" y="93"/>
                    <a:pt x="5" y="93"/>
                  </a:cubicBezTo>
                  <a:cubicBezTo>
                    <a:pt x="6" y="89"/>
                    <a:pt x="1" y="90"/>
                    <a:pt x="1" y="90"/>
                  </a:cubicBezTo>
                  <a:lnTo>
                    <a:pt x="1" y="90"/>
                  </a:lnTo>
                  <a:lnTo>
                    <a:pt x="1" y="83"/>
                  </a:lnTo>
                  <a:lnTo>
                    <a:pt x="2" y="72"/>
                  </a:lnTo>
                  <a:lnTo>
                    <a:pt x="2" y="72"/>
                  </a:lnTo>
                  <a:cubicBezTo>
                    <a:pt x="2" y="72"/>
                    <a:pt x="1" y="69"/>
                    <a:pt x="4" y="69"/>
                  </a:cubicBezTo>
                  <a:cubicBezTo>
                    <a:pt x="7" y="63"/>
                    <a:pt x="2" y="63"/>
                    <a:pt x="3" y="57"/>
                  </a:cubicBezTo>
                  <a:cubicBezTo>
                    <a:pt x="3" y="57"/>
                    <a:pt x="0" y="54"/>
                    <a:pt x="4" y="46"/>
                  </a:cubicBezTo>
                  <a:cubicBezTo>
                    <a:pt x="7" y="43"/>
                    <a:pt x="6" y="38"/>
                    <a:pt x="9" y="34"/>
                  </a:cubicBezTo>
                  <a:cubicBezTo>
                    <a:pt x="13" y="32"/>
                    <a:pt x="12" y="29"/>
                    <a:pt x="15" y="29"/>
                  </a:cubicBezTo>
                  <a:cubicBezTo>
                    <a:pt x="15" y="29"/>
                    <a:pt x="18" y="26"/>
                    <a:pt x="18" y="23"/>
                  </a:cubicBezTo>
                  <a:cubicBezTo>
                    <a:pt x="18" y="23"/>
                    <a:pt x="16" y="19"/>
                    <a:pt x="26" y="21"/>
                  </a:cubicBezTo>
                  <a:cubicBezTo>
                    <a:pt x="26" y="21"/>
                    <a:pt x="30" y="26"/>
                    <a:pt x="31" y="21"/>
                  </a:cubicBezTo>
                  <a:cubicBezTo>
                    <a:pt x="31" y="21"/>
                    <a:pt x="33" y="16"/>
                    <a:pt x="45" y="20"/>
                  </a:cubicBezTo>
                  <a:cubicBezTo>
                    <a:pt x="45" y="20"/>
                    <a:pt x="55" y="18"/>
                    <a:pt x="55" y="22"/>
                  </a:cubicBezTo>
                  <a:cubicBezTo>
                    <a:pt x="55" y="22"/>
                    <a:pt x="53" y="25"/>
                    <a:pt x="60" y="23"/>
                  </a:cubicBezTo>
                  <a:cubicBezTo>
                    <a:pt x="60" y="23"/>
                    <a:pt x="63" y="24"/>
                    <a:pt x="70" y="18"/>
                  </a:cubicBezTo>
                  <a:cubicBezTo>
                    <a:pt x="70" y="13"/>
                    <a:pt x="72" y="13"/>
                    <a:pt x="72" y="9"/>
                  </a:cubicBezTo>
                  <a:cubicBezTo>
                    <a:pt x="72" y="9"/>
                    <a:pt x="69" y="3"/>
                    <a:pt x="80" y="6"/>
                  </a:cubicBezTo>
                  <a:cubicBezTo>
                    <a:pt x="80" y="6"/>
                    <a:pt x="86" y="10"/>
                    <a:pt x="89" y="9"/>
                  </a:cubicBezTo>
                  <a:cubicBezTo>
                    <a:pt x="94" y="9"/>
                    <a:pt x="93" y="10"/>
                    <a:pt x="102" y="3"/>
                  </a:cubicBezTo>
                  <a:cubicBezTo>
                    <a:pt x="102" y="3"/>
                    <a:pt x="102" y="0"/>
                    <a:pt x="113" y="2"/>
                  </a:cubicBezTo>
                  <a:cubicBezTo>
                    <a:pt x="111" y="4"/>
                    <a:pt x="110" y="9"/>
                    <a:pt x="110" y="9"/>
                  </a:cubicBezTo>
                  <a:cubicBezTo>
                    <a:pt x="106" y="16"/>
                    <a:pt x="109" y="18"/>
                    <a:pt x="109" y="18"/>
                  </a:cubicBezTo>
                  <a:cubicBezTo>
                    <a:pt x="114" y="19"/>
                    <a:pt x="114" y="22"/>
                    <a:pt x="114" y="22"/>
                  </a:cubicBezTo>
                  <a:cubicBezTo>
                    <a:pt x="114" y="23"/>
                    <a:pt x="110" y="21"/>
                    <a:pt x="111" y="25"/>
                  </a:cubicBezTo>
                  <a:cubicBezTo>
                    <a:pt x="109" y="26"/>
                    <a:pt x="110" y="28"/>
                    <a:pt x="110" y="28"/>
                  </a:cubicBezTo>
                  <a:cubicBezTo>
                    <a:pt x="111" y="31"/>
                    <a:pt x="106" y="31"/>
                    <a:pt x="106" y="31"/>
                  </a:cubicBezTo>
                  <a:cubicBezTo>
                    <a:pt x="102" y="31"/>
                    <a:pt x="101" y="36"/>
                    <a:pt x="101" y="36"/>
                  </a:cubicBezTo>
                  <a:cubicBezTo>
                    <a:pt x="96" y="40"/>
                    <a:pt x="102" y="46"/>
                    <a:pt x="102" y="46"/>
                  </a:cubicBezTo>
                  <a:cubicBezTo>
                    <a:pt x="103" y="46"/>
                    <a:pt x="102" y="53"/>
                    <a:pt x="102" y="53"/>
                  </a:cubicBezTo>
                  <a:cubicBezTo>
                    <a:pt x="105" y="56"/>
                    <a:pt x="100" y="55"/>
                    <a:pt x="101" y="61"/>
                  </a:cubicBezTo>
                  <a:cubicBezTo>
                    <a:pt x="102" y="66"/>
                    <a:pt x="98" y="66"/>
                    <a:pt x="98" y="66"/>
                  </a:cubicBezTo>
                  <a:cubicBezTo>
                    <a:pt x="100" y="72"/>
                    <a:pt x="99" y="75"/>
                    <a:pt x="99" y="75"/>
                  </a:cubicBezTo>
                  <a:cubicBezTo>
                    <a:pt x="99" y="77"/>
                    <a:pt x="95" y="75"/>
                    <a:pt x="96" y="80"/>
                  </a:cubicBezTo>
                  <a:cubicBezTo>
                    <a:pt x="94" y="83"/>
                    <a:pt x="98" y="84"/>
                    <a:pt x="98" y="84"/>
                  </a:cubicBezTo>
                  <a:cubicBezTo>
                    <a:pt x="100" y="84"/>
                    <a:pt x="99" y="88"/>
                    <a:pt x="101" y="87"/>
                  </a:cubicBezTo>
                  <a:cubicBezTo>
                    <a:pt x="103" y="87"/>
                    <a:pt x="102" y="85"/>
                    <a:pt x="105" y="85"/>
                  </a:cubicBezTo>
                  <a:cubicBezTo>
                    <a:pt x="102" y="90"/>
                    <a:pt x="105" y="92"/>
                    <a:pt x="105" y="92"/>
                  </a:cubicBezTo>
                  <a:cubicBezTo>
                    <a:pt x="105" y="95"/>
                    <a:pt x="102" y="96"/>
                    <a:pt x="102" y="99"/>
                  </a:cubicBezTo>
                  <a:cubicBezTo>
                    <a:pt x="102" y="101"/>
                    <a:pt x="105" y="104"/>
                    <a:pt x="103" y="107"/>
                  </a:cubicBezTo>
                  <a:cubicBezTo>
                    <a:pt x="103" y="114"/>
                    <a:pt x="101" y="118"/>
                    <a:pt x="101" y="118"/>
                  </a:cubicBezTo>
                  <a:cubicBezTo>
                    <a:pt x="101" y="121"/>
                    <a:pt x="96" y="124"/>
                    <a:pt x="96" y="124"/>
                  </a:cubicBezTo>
                  <a:cubicBezTo>
                    <a:pt x="93" y="129"/>
                    <a:pt x="89" y="128"/>
                    <a:pt x="89" y="128"/>
                  </a:cubicBezTo>
                  <a:cubicBezTo>
                    <a:pt x="82" y="131"/>
                    <a:pt x="78" y="128"/>
                    <a:pt x="78" y="128"/>
                  </a:cubicBezTo>
                  <a:cubicBezTo>
                    <a:pt x="75" y="124"/>
                    <a:pt x="70" y="128"/>
                    <a:pt x="70" y="128"/>
                  </a:cubicBezTo>
                  <a:cubicBezTo>
                    <a:pt x="68" y="132"/>
                    <a:pt x="63" y="130"/>
                    <a:pt x="63" y="130"/>
                  </a:cubicBezTo>
                  <a:lnTo>
                    <a:pt x="63" y="130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04CA326-8A2F-CB4B-8A1D-E5736BC7A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180" y="-1560576"/>
              <a:ext cx="1427739" cy="1840732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20" y="25"/>
                </a:cxn>
                <a:cxn ang="0">
                  <a:pos x="16" y="31"/>
                </a:cxn>
                <a:cxn ang="0">
                  <a:pos x="7" y="39"/>
                </a:cxn>
                <a:cxn ang="0">
                  <a:pos x="8" y="56"/>
                </a:cxn>
                <a:cxn ang="0">
                  <a:pos x="4" y="69"/>
                </a:cxn>
                <a:cxn ang="0">
                  <a:pos x="2" y="83"/>
                </a:cxn>
                <a:cxn ang="0">
                  <a:pos x="7" y="90"/>
                </a:cxn>
                <a:cxn ang="0">
                  <a:pos x="11" y="95"/>
                </a:cxn>
                <a:cxn ang="0">
                  <a:pos x="9" y="110"/>
                </a:cxn>
                <a:cxn ang="0">
                  <a:pos x="12" y="121"/>
                </a:cxn>
                <a:cxn ang="0">
                  <a:pos x="32" y="123"/>
                </a:cxn>
                <a:cxn ang="0">
                  <a:pos x="43" y="122"/>
                </a:cxn>
                <a:cxn ang="0">
                  <a:pos x="54" y="119"/>
                </a:cxn>
                <a:cxn ang="0">
                  <a:pos x="60" y="136"/>
                </a:cxn>
                <a:cxn ang="0">
                  <a:pos x="64" y="141"/>
                </a:cxn>
                <a:cxn ang="0">
                  <a:pos x="74" y="142"/>
                </a:cxn>
                <a:cxn ang="0">
                  <a:pos x="88" y="139"/>
                </a:cxn>
                <a:cxn ang="0">
                  <a:pos x="104" y="130"/>
                </a:cxn>
                <a:cxn ang="0">
                  <a:pos x="109" y="125"/>
                </a:cxn>
                <a:cxn ang="0">
                  <a:pos x="102" y="112"/>
                </a:cxn>
                <a:cxn ang="0">
                  <a:pos x="100" y="98"/>
                </a:cxn>
                <a:cxn ang="0">
                  <a:pos x="96" y="86"/>
                </a:cxn>
                <a:cxn ang="0">
                  <a:pos x="88" y="80"/>
                </a:cxn>
                <a:cxn ang="0">
                  <a:pos x="69" y="76"/>
                </a:cxn>
                <a:cxn ang="0">
                  <a:pos x="57" y="73"/>
                </a:cxn>
                <a:cxn ang="0">
                  <a:pos x="52" y="66"/>
                </a:cxn>
                <a:cxn ang="0">
                  <a:pos x="48" y="50"/>
                </a:cxn>
                <a:cxn ang="0">
                  <a:pos x="58" y="40"/>
                </a:cxn>
                <a:cxn ang="0">
                  <a:pos x="44" y="24"/>
                </a:cxn>
                <a:cxn ang="0">
                  <a:pos x="36" y="7"/>
                </a:cxn>
                <a:cxn ang="0">
                  <a:pos x="23" y="9"/>
                </a:cxn>
                <a:cxn ang="0">
                  <a:pos x="19" y="5"/>
                </a:cxn>
              </a:cxnLst>
              <a:rect l="0" t="0" r="r" b="b"/>
              <a:pathLst>
                <a:path w="112" h="145">
                  <a:moveTo>
                    <a:pt x="19" y="5"/>
                  </a:moveTo>
                  <a:cubicBezTo>
                    <a:pt x="17" y="7"/>
                    <a:pt x="16" y="12"/>
                    <a:pt x="16" y="12"/>
                  </a:cubicBezTo>
                  <a:cubicBezTo>
                    <a:pt x="12" y="19"/>
                    <a:pt x="15" y="21"/>
                    <a:pt x="15" y="21"/>
                  </a:cubicBezTo>
                  <a:cubicBezTo>
                    <a:pt x="20" y="22"/>
                    <a:pt x="20" y="25"/>
                    <a:pt x="20" y="25"/>
                  </a:cubicBezTo>
                  <a:cubicBezTo>
                    <a:pt x="20" y="26"/>
                    <a:pt x="16" y="24"/>
                    <a:pt x="17" y="28"/>
                  </a:cubicBezTo>
                  <a:cubicBezTo>
                    <a:pt x="15" y="29"/>
                    <a:pt x="16" y="31"/>
                    <a:pt x="16" y="31"/>
                  </a:cubicBezTo>
                  <a:cubicBezTo>
                    <a:pt x="17" y="34"/>
                    <a:pt x="12" y="34"/>
                    <a:pt x="12" y="34"/>
                  </a:cubicBezTo>
                  <a:cubicBezTo>
                    <a:pt x="8" y="34"/>
                    <a:pt x="7" y="39"/>
                    <a:pt x="7" y="39"/>
                  </a:cubicBezTo>
                  <a:cubicBezTo>
                    <a:pt x="2" y="43"/>
                    <a:pt x="8" y="49"/>
                    <a:pt x="8" y="49"/>
                  </a:cubicBezTo>
                  <a:cubicBezTo>
                    <a:pt x="9" y="49"/>
                    <a:pt x="8" y="56"/>
                    <a:pt x="8" y="56"/>
                  </a:cubicBezTo>
                  <a:cubicBezTo>
                    <a:pt x="11" y="59"/>
                    <a:pt x="6" y="58"/>
                    <a:pt x="7" y="64"/>
                  </a:cubicBezTo>
                  <a:cubicBezTo>
                    <a:pt x="8" y="69"/>
                    <a:pt x="4" y="69"/>
                    <a:pt x="4" y="69"/>
                  </a:cubicBezTo>
                  <a:cubicBezTo>
                    <a:pt x="6" y="75"/>
                    <a:pt x="5" y="78"/>
                    <a:pt x="5" y="78"/>
                  </a:cubicBezTo>
                  <a:cubicBezTo>
                    <a:pt x="5" y="80"/>
                    <a:pt x="1" y="78"/>
                    <a:pt x="2" y="83"/>
                  </a:cubicBezTo>
                  <a:cubicBezTo>
                    <a:pt x="0" y="86"/>
                    <a:pt x="4" y="87"/>
                    <a:pt x="4" y="87"/>
                  </a:cubicBezTo>
                  <a:cubicBezTo>
                    <a:pt x="6" y="87"/>
                    <a:pt x="5" y="91"/>
                    <a:pt x="7" y="90"/>
                  </a:cubicBezTo>
                  <a:cubicBezTo>
                    <a:pt x="9" y="90"/>
                    <a:pt x="8" y="88"/>
                    <a:pt x="11" y="88"/>
                  </a:cubicBezTo>
                  <a:cubicBezTo>
                    <a:pt x="8" y="93"/>
                    <a:pt x="11" y="95"/>
                    <a:pt x="11" y="95"/>
                  </a:cubicBezTo>
                  <a:cubicBezTo>
                    <a:pt x="11" y="98"/>
                    <a:pt x="8" y="99"/>
                    <a:pt x="8" y="102"/>
                  </a:cubicBezTo>
                  <a:cubicBezTo>
                    <a:pt x="8" y="104"/>
                    <a:pt x="11" y="107"/>
                    <a:pt x="9" y="110"/>
                  </a:cubicBezTo>
                  <a:cubicBezTo>
                    <a:pt x="9" y="117"/>
                    <a:pt x="7" y="121"/>
                    <a:pt x="7" y="121"/>
                  </a:cubicBezTo>
                  <a:cubicBezTo>
                    <a:pt x="11" y="123"/>
                    <a:pt x="12" y="121"/>
                    <a:pt x="12" y="121"/>
                  </a:cubicBezTo>
                  <a:cubicBezTo>
                    <a:pt x="15" y="118"/>
                    <a:pt x="20" y="122"/>
                    <a:pt x="20" y="122"/>
                  </a:cubicBezTo>
                  <a:cubicBezTo>
                    <a:pt x="21" y="123"/>
                    <a:pt x="29" y="122"/>
                    <a:pt x="32" y="123"/>
                  </a:cubicBezTo>
                  <a:cubicBezTo>
                    <a:pt x="38" y="124"/>
                    <a:pt x="38" y="122"/>
                    <a:pt x="38" y="122"/>
                  </a:cubicBezTo>
                  <a:cubicBezTo>
                    <a:pt x="40" y="118"/>
                    <a:pt x="43" y="122"/>
                    <a:pt x="43" y="122"/>
                  </a:cubicBezTo>
                  <a:cubicBezTo>
                    <a:pt x="46" y="125"/>
                    <a:pt x="48" y="122"/>
                    <a:pt x="48" y="122"/>
                  </a:cubicBezTo>
                  <a:cubicBezTo>
                    <a:pt x="49" y="118"/>
                    <a:pt x="54" y="119"/>
                    <a:pt x="54" y="119"/>
                  </a:cubicBezTo>
                  <a:cubicBezTo>
                    <a:pt x="54" y="127"/>
                    <a:pt x="57" y="128"/>
                    <a:pt x="57" y="128"/>
                  </a:cubicBezTo>
                  <a:cubicBezTo>
                    <a:pt x="60" y="131"/>
                    <a:pt x="60" y="136"/>
                    <a:pt x="60" y="136"/>
                  </a:cubicBezTo>
                  <a:cubicBezTo>
                    <a:pt x="63" y="135"/>
                    <a:pt x="63" y="138"/>
                    <a:pt x="63" y="138"/>
                  </a:cubicBezTo>
                  <a:cubicBezTo>
                    <a:pt x="67" y="140"/>
                    <a:pt x="64" y="141"/>
                    <a:pt x="64" y="141"/>
                  </a:cubicBezTo>
                  <a:cubicBezTo>
                    <a:pt x="62" y="145"/>
                    <a:pt x="67" y="145"/>
                    <a:pt x="67" y="145"/>
                  </a:cubicBezTo>
                  <a:cubicBezTo>
                    <a:pt x="71" y="145"/>
                    <a:pt x="74" y="142"/>
                    <a:pt x="74" y="142"/>
                  </a:cubicBezTo>
                  <a:cubicBezTo>
                    <a:pt x="78" y="140"/>
                    <a:pt x="82" y="142"/>
                    <a:pt x="82" y="142"/>
                  </a:cubicBezTo>
                  <a:cubicBezTo>
                    <a:pt x="84" y="139"/>
                    <a:pt x="88" y="139"/>
                    <a:pt x="88" y="139"/>
                  </a:cubicBezTo>
                  <a:cubicBezTo>
                    <a:pt x="90" y="135"/>
                    <a:pt x="95" y="136"/>
                    <a:pt x="95" y="136"/>
                  </a:cubicBezTo>
                  <a:cubicBezTo>
                    <a:pt x="95" y="131"/>
                    <a:pt x="103" y="128"/>
                    <a:pt x="104" y="130"/>
                  </a:cubicBezTo>
                  <a:cubicBezTo>
                    <a:pt x="106" y="128"/>
                    <a:pt x="112" y="131"/>
                    <a:pt x="112" y="126"/>
                  </a:cubicBezTo>
                  <a:cubicBezTo>
                    <a:pt x="110" y="126"/>
                    <a:pt x="109" y="125"/>
                    <a:pt x="109" y="125"/>
                  </a:cubicBezTo>
                  <a:cubicBezTo>
                    <a:pt x="108" y="118"/>
                    <a:pt x="105" y="119"/>
                    <a:pt x="105" y="119"/>
                  </a:cubicBezTo>
                  <a:cubicBezTo>
                    <a:pt x="101" y="118"/>
                    <a:pt x="102" y="112"/>
                    <a:pt x="102" y="112"/>
                  </a:cubicBezTo>
                  <a:cubicBezTo>
                    <a:pt x="98" y="108"/>
                    <a:pt x="103" y="109"/>
                    <a:pt x="103" y="104"/>
                  </a:cubicBezTo>
                  <a:cubicBezTo>
                    <a:pt x="103" y="100"/>
                    <a:pt x="100" y="100"/>
                    <a:pt x="100" y="98"/>
                  </a:cubicBezTo>
                  <a:cubicBezTo>
                    <a:pt x="97" y="96"/>
                    <a:pt x="97" y="91"/>
                    <a:pt x="97" y="91"/>
                  </a:cubicBezTo>
                  <a:cubicBezTo>
                    <a:pt x="94" y="89"/>
                    <a:pt x="96" y="86"/>
                    <a:pt x="96" y="86"/>
                  </a:cubicBezTo>
                  <a:cubicBezTo>
                    <a:pt x="99" y="83"/>
                    <a:pt x="93" y="84"/>
                    <a:pt x="93" y="84"/>
                  </a:cubicBezTo>
                  <a:cubicBezTo>
                    <a:pt x="89" y="86"/>
                    <a:pt x="88" y="80"/>
                    <a:pt x="88" y="80"/>
                  </a:cubicBezTo>
                  <a:cubicBezTo>
                    <a:pt x="88" y="71"/>
                    <a:pt x="80" y="75"/>
                    <a:pt x="80" y="75"/>
                  </a:cubicBezTo>
                  <a:cubicBezTo>
                    <a:pt x="75" y="79"/>
                    <a:pt x="69" y="76"/>
                    <a:pt x="69" y="76"/>
                  </a:cubicBezTo>
                  <a:cubicBezTo>
                    <a:pt x="67" y="72"/>
                    <a:pt x="63" y="73"/>
                    <a:pt x="63" y="73"/>
                  </a:cubicBezTo>
                  <a:cubicBezTo>
                    <a:pt x="60" y="70"/>
                    <a:pt x="57" y="73"/>
                    <a:pt x="57" y="73"/>
                  </a:cubicBezTo>
                  <a:cubicBezTo>
                    <a:pt x="48" y="75"/>
                    <a:pt x="54" y="71"/>
                    <a:pt x="54" y="71"/>
                  </a:cubicBezTo>
                  <a:cubicBezTo>
                    <a:pt x="57" y="65"/>
                    <a:pt x="52" y="66"/>
                    <a:pt x="52" y="66"/>
                  </a:cubicBezTo>
                  <a:cubicBezTo>
                    <a:pt x="50" y="66"/>
                    <a:pt x="52" y="59"/>
                    <a:pt x="52" y="59"/>
                  </a:cubicBezTo>
                  <a:cubicBezTo>
                    <a:pt x="52" y="54"/>
                    <a:pt x="48" y="50"/>
                    <a:pt x="48" y="50"/>
                  </a:cubicBezTo>
                  <a:cubicBezTo>
                    <a:pt x="43" y="47"/>
                    <a:pt x="52" y="45"/>
                    <a:pt x="52" y="45"/>
                  </a:cubicBezTo>
                  <a:cubicBezTo>
                    <a:pt x="59" y="45"/>
                    <a:pt x="58" y="40"/>
                    <a:pt x="58" y="40"/>
                  </a:cubicBezTo>
                  <a:cubicBezTo>
                    <a:pt x="59" y="37"/>
                    <a:pt x="52" y="33"/>
                    <a:pt x="52" y="33"/>
                  </a:cubicBezTo>
                  <a:cubicBezTo>
                    <a:pt x="45" y="29"/>
                    <a:pt x="44" y="24"/>
                    <a:pt x="44" y="24"/>
                  </a:cubicBezTo>
                  <a:cubicBezTo>
                    <a:pt x="41" y="19"/>
                    <a:pt x="48" y="18"/>
                    <a:pt x="42" y="14"/>
                  </a:cubicBezTo>
                  <a:cubicBezTo>
                    <a:pt x="38" y="14"/>
                    <a:pt x="36" y="7"/>
                    <a:pt x="36" y="7"/>
                  </a:cubicBezTo>
                  <a:cubicBezTo>
                    <a:pt x="32" y="0"/>
                    <a:pt x="29" y="5"/>
                    <a:pt x="29" y="5"/>
                  </a:cubicBezTo>
                  <a:cubicBezTo>
                    <a:pt x="26" y="5"/>
                    <a:pt x="23" y="9"/>
                    <a:pt x="23" y="9"/>
                  </a:cubicBezTo>
                  <a:cubicBezTo>
                    <a:pt x="20" y="10"/>
                    <a:pt x="24" y="4"/>
                    <a:pt x="19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2A0FF9C-5D73-B449-8BC3-AEB35EC3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003" y="-62601"/>
              <a:ext cx="1759178" cy="1447196"/>
            </a:xfrm>
            <a:custGeom>
              <a:avLst/>
              <a:gdLst/>
              <a:ahLst/>
              <a:cxnLst>
                <a:cxn ang="0">
                  <a:pos x="113" y="24"/>
                </a:cxn>
                <a:cxn ang="0">
                  <a:pos x="112" y="31"/>
                </a:cxn>
                <a:cxn ang="0">
                  <a:pos x="113" y="39"/>
                </a:cxn>
                <a:cxn ang="0">
                  <a:pos x="121" y="42"/>
                </a:cxn>
                <a:cxn ang="0">
                  <a:pos x="126" y="47"/>
                </a:cxn>
                <a:cxn ang="0">
                  <a:pos x="132" y="52"/>
                </a:cxn>
                <a:cxn ang="0">
                  <a:pos x="136" y="55"/>
                </a:cxn>
                <a:cxn ang="0">
                  <a:pos x="135" y="64"/>
                </a:cxn>
                <a:cxn ang="0">
                  <a:pos x="132" y="68"/>
                </a:cxn>
                <a:cxn ang="0">
                  <a:pos x="131" y="74"/>
                </a:cxn>
                <a:cxn ang="0">
                  <a:pos x="124" y="76"/>
                </a:cxn>
                <a:cxn ang="0">
                  <a:pos x="119" y="85"/>
                </a:cxn>
                <a:cxn ang="0">
                  <a:pos x="109" y="86"/>
                </a:cxn>
                <a:cxn ang="0">
                  <a:pos x="98" y="91"/>
                </a:cxn>
                <a:cxn ang="0">
                  <a:pos x="93" y="98"/>
                </a:cxn>
                <a:cxn ang="0">
                  <a:pos x="92" y="104"/>
                </a:cxn>
                <a:cxn ang="0">
                  <a:pos x="91" y="111"/>
                </a:cxn>
                <a:cxn ang="0">
                  <a:pos x="84" y="110"/>
                </a:cxn>
                <a:cxn ang="0">
                  <a:pos x="76" y="106"/>
                </a:cxn>
                <a:cxn ang="0">
                  <a:pos x="64" y="103"/>
                </a:cxn>
                <a:cxn ang="0">
                  <a:pos x="58" y="103"/>
                </a:cxn>
                <a:cxn ang="0">
                  <a:pos x="52" y="98"/>
                </a:cxn>
                <a:cxn ang="0">
                  <a:pos x="47" y="94"/>
                </a:cxn>
                <a:cxn ang="0">
                  <a:pos x="43" y="90"/>
                </a:cxn>
                <a:cxn ang="0">
                  <a:pos x="33" y="86"/>
                </a:cxn>
                <a:cxn ang="0">
                  <a:pos x="29" y="83"/>
                </a:cxn>
                <a:cxn ang="0">
                  <a:pos x="26" y="73"/>
                </a:cxn>
                <a:cxn ang="0">
                  <a:pos x="26" y="65"/>
                </a:cxn>
                <a:cxn ang="0">
                  <a:pos x="25" y="60"/>
                </a:cxn>
                <a:cxn ang="0">
                  <a:pos x="20" y="55"/>
                </a:cxn>
                <a:cxn ang="0">
                  <a:pos x="15" y="49"/>
                </a:cxn>
                <a:cxn ang="0">
                  <a:pos x="12" y="44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5" y="27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7" y="13"/>
                </a:cxn>
                <a:cxn ang="0">
                  <a:pos x="15" y="13"/>
                </a:cxn>
                <a:cxn ang="0">
                  <a:pos x="26" y="13"/>
                </a:cxn>
                <a:cxn ang="0">
                  <a:pos x="33" y="9"/>
                </a:cxn>
                <a:cxn ang="0">
                  <a:pos x="38" y="3"/>
                </a:cxn>
                <a:cxn ang="0">
                  <a:pos x="43" y="3"/>
                </a:cxn>
                <a:cxn ang="0">
                  <a:pos x="51" y="4"/>
                </a:cxn>
                <a:cxn ang="0">
                  <a:pos x="63" y="5"/>
                </a:cxn>
                <a:cxn ang="0">
                  <a:pos x="69" y="4"/>
                </a:cxn>
                <a:cxn ang="0">
                  <a:pos x="74" y="4"/>
                </a:cxn>
                <a:cxn ang="0">
                  <a:pos x="79" y="4"/>
                </a:cxn>
                <a:cxn ang="0">
                  <a:pos x="85" y="1"/>
                </a:cxn>
                <a:cxn ang="0">
                  <a:pos x="88" y="10"/>
                </a:cxn>
                <a:cxn ang="0">
                  <a:pos x="91" y="18"/>
                </a:cxn>
                <a:cxn ang="0">
                  <a:pos x="94" y="20"/>
                </a:cxn>
                <a:cxn ang="0">
                  <a:pos x="95" y="23"/>
                </a:cxn>
                <a:cxn ang="0">
                  <a:pos x="98" y="27"/>
                </a:cxn>
                <a:cxn ang="0">
                  <a:pos x="105" y="24"/>
                </a:cxn>
                <a:cxn ang="0">
                  <a:pos x="113" y="24"/>
                </a:cxn>
                <a:cxn ang="0">
                  <a:pos x="113" y="24"/>
                </a:cxn>
              </a:cxnLst>
              <a:rect l="0" t="0" r="r" b="b"/>
              <a:pathLst>
                <a:path w="138" h="114">
                  <a:moveTo>
                    <a:pt x="113" y="24"/>
                  </a:moveTo>
                  <a:cubicBezTo>
                    <a:pt x="114" y="29"/>
                    <a:pt x="112" y="31"/>
                    <a:pt x="112" y="31"/>
                  </a:cubicBezTo>
                  <a:cubicBezTo>
                    <a:pt x="108" y="37"/>
                    <a:pt x="113" y="39"/>
                    <a:pt x="113" y="39"/>
                  </a:cubicBezTo>
                  <a:cubicBezTo>
                    <a:pt x="114" y="41"/>
                    <a:pt x="118" y="38"/>
                    <a:pt x="121" y="42"/>
                  </a:cubicBezTo>
                  <a:cubicBezTo>
                    <a:pt x="128" y="42"/>
                    <a:pt x="126" y="47"/>
                    <a:pt x="126" y="47"/>
                  </a:cubicBezTo>
                  <a:cubicBezTo>
                    <a:pt x="127" y="54"/>
                    <a:pt x="132" y="52"/>
                    <a:pt x="132" y="52"/>
                  </a:cubicBezTo>
                  <a:cubicBezTo>
                    <a:pt x="136" y="50"/>
                    <a:pt x="136" y="55"/>
                    <a:pt x="136" y="55"/>
                  </a:cubicBezTo>
                  <a:cubicBezTo>
                    <a:pt x="138" y="64"/>
                    <a:pt x="135" y="64"/>
                    <a:pt x="135" y="64"/>
                  </a:cubicBezTo>
                  <a:cubicBezTo>
                    <a:pt x="130" y="63"/>
                    <a:pt x="132" y="68"/>
                    <a:pt x="132" y="68"/>
                  </a:cubicBezTo>
                  <a:cubicBezTo>
                    <a:pt x="136" y="70"/>
                    <a:pt x="131" y="74"/>
                    <a:pt x="131" y="74"/>
                  </a:cubicBezTo>
                  <a:cubicBezTo>
                    <a:pt x="129" y="77"/>
                    <a:pt x="124" y="76"/>
                    <a:pt x="124" y="76"/>
                  </a:cubicBezTo>
                  <a:cubicBezTo>
                    <a:pt x="114" y="73"/>
                    <a:pt x="119" y="85"/>
                    <a:pt x="119" y="85"/>
                  </a:cubicBezTo>
                  <a:cubicBezTo>
                    <a:pt x="115" y="86"/>
                    <a:pt x="111" y="84"/>
                    <a:pt x="109" y="86"/>
                  </a:cubicBezTo>
                  <a:cubicBezTo>
                    <a:pt x="107" y="88"/>
                    <a:pt x="103" y="87"/>
                    <a:pt x="98" y="91"/>
                  </a:cubicBezTo>
                  <a:cubicBezTo>
                    <a:pt x="94" y="91"/>
                    <a:pt x="93" y="98"/>
                    <a:pt x="93" y="98"/>
                  </a:cubicBezTo>
                  <a:cubicBezTo>
                    <a:pt x="89" y="103"/>
                    <a:pt x="92" y="104"/>
                    <a:pt x="92" y="104"/>
                  </a:cubicBezTo>
                  <a:cubicBezTo>
                    <a:pt x="93" y="108"/>
                    <a:pt x="91" y="111"/>
                    <a:pt x="91" y="111"/>
                  </a:cubicBezTo>
                  <a:cubicBezTo>
                    <a:pt x="91" y="111"/>
                    <a:pt x="90" y="114"/>
                    <a:pt x="84" y="110"/>
                  </a:cubicBezTo>
                  <a:cubicBezTo>
                    <a:pt x="84" y="110"/>
                    <a:pt x="79" y="107"/>
                    <a:pt x="76" y="106"/>
                  </a:cubicBezTo>
                  <a:cubicBezTo>
                    <a:pt x="76" y="106"/>
                    <a:pt x="74" y="101"/>
                    <a:pt x="64" y="103"/>
                  </a:cubicBezTo>
                  <a:cubicBezTo>
                    <a:pt x="64" y="103"/>
                    <a:pt x="60" y="104"/>
                    <a:pt x="58" y="103"/>
                  </a:cubicBezTo>
                  <a:cubicBezTo>
                    <a:pt x="56" y="101"/>
                    <a:pt x="53" y="105"/>
                    <a:pt x="52" y="98"/>
                  </a:cubicBezTo>
                  <a:cubicBezTo>
                    <a:pt x="52" y="98"/>
                    <a:pt x="52" y="94"/>
                    <a:pt x="47" y="94"/>
                  </a:cubicBezTo>
                  <a:cubicBezTo>
                    <a:pt x="47" y="94"/>
                    <a:pt x="46" y="92"/>
                    <a:pt x="43" y="90"/>
                  </a:cubicBezTo>
                  <a:cubicBezTo>
                    <a:pt x="43" y="90"/>
                    <a:pt x="41" y="86"/>
                    <a:pt x="33" y="86"/>
                  </a:cubicBezTo>
                  <a:cubicBezTo>
                    <a:pt x="33" y="86"/>
                    <a:pt x="32" y="83"/>
                    <a:pt x="29" y="83"/>
                  </a:cubicBezTo>
                  <a:cubicBezTo>
                    <a:pt x="29" y="83"/>
                    <a:pt x="29" y="77"/>
                    <a:pt x="26" y="73"/>
                  </a:cubicBezTo>
                  <a:cubicBezTo>
                    <a:pt x="26" y="73"/>
                    <a:pt x="22" y="69"/>
                    <a:pt x="26" y="65"/>
                  </a:cubicBezTo>
                  <a:cubicBezTo>
                    <a:pt x="26" y="65"/>
                    <a:pt x="30" y="64"/>
                    <a:pt x="25" y="60"/>
                  </a:cubicBezTo>
                  <a:cubicBezTo>
                    <a:pt x="25" y="60"/>
                    <a:pt x="26" y="56"/>
                    <a:pt x="20" y="55"/>
                  </a:cubicBezTo>
                  <a:cubicBezTo>
                    <a:pt x="20" y="55"/>
                    <a:pt x="20" y="51"/>
                    <a:pt x="15" y="49"/>
                  </a:cubicBezTo>
                  <a:cubicBezTo>
                    <a:pt x="15" y="49"/>
                    <a:pt x="8" y="45"/>
                    <a:pt x="12" y="44"/>
                  </a:cubicBezTo>
                  <a:cubicBezTo>
                    <a:pt x="12" y="44"/>
                    <a:pt x="14" y="39"/>
                    <a:pt x="12" y="38"/>
                  </a:cubicBezTo>
                  <a:cubicBezTo>
                    <a:pt x="12" y="38"/>
                    <a:pt x="11" y="34"/>
                    <a:pt x="8" y="34"/>
                  </a:cubicBezTo>
                  <a:cubicBezTo>
                    <a:pt x="8" y="34"/>
                    <a:pt x="5" y="35"/>
                    <a:pt x="5" y="27"/>
                  </a:cubicBezTo>
                  <a:cubicBezTo>
                    <a:pt x="5" y="27"/>
                    <a:pt x="0" y="27"/>
                    <a:pt x="0" y="21"/>
                  </a:cubicBezTo>
                  <a:cubicBezTo>
                    <a:pt x="0" y="21"/>
                    <a:pt x="2" y="20"/>
                    <a:pt x="1" y="16"/>
                  </a:cubicBezTo>
                  <a:cubicBezTo>
                    <a:pt x="1" y="16"/>
                    <a:pt x="5" y="17"/>
                    <a:pt x="7" y="13"/>
                  </a:cubicBezTo>
                  <a:cubicBezTo>
                    <a:pt x="7" y="13"/>
                    <a:pt x="12" y="9"/>
                    <a:pt x="15" y="13"/>
                  </a:cubicBezTo>
                  <a:cubicBezTo>
                    <a:pt x="15" y="13"/>
                    <a:pt x="19" y="16"/>
                    <a:pt x="26" y="13"/>
                  </a:cubicBezTo>
                  <a:cubicBezTo>
                    <a:pt x="26" y="13"/>
                    <a:pt x="30" y="14"/>
                    <a:pt x="33" y="9"/>
                  </a:cubicBezTo>
                  <a:cubicBezTo>
                    <a:pt x="33" y="9"/>
                    <a:pt x="38" y="6"/>
                    <a:pt x="38" y="3"/>
                  </a:cubicBezTo>
                  <a:cubicBezTo>
                    <a:pt x="42" y="5"/>
                    <a:pt x="43" y="3"/>
                    <a:pt x="43" y="3"/>
                  </a:cubicBezTo>
                  <a:cubicBezTo>
                    <a:pt x="46" y="0"/>
                    <a:pt x="51" y="4"/>
                    <a:pt x="51" y="4"/>
                  </a:cubicBezTo>
                  <a:cubicBezTo>
                    <a:pt x="52" y="5"/>
                    <a:pt x="60" y="4"/>
                    <a:pt x="63" y="5"/>
                  </a:cubicBezTo>
                  <a:cubicBezTo>
                    <a:pt x="69" y="6"/>
                    <a:pt x="69" y="4"/>
                    <a:pt x="69" y="4"/>
                  </a:cubicBezTo>
                  <a:cubicBezTo>
                    <a:pt x="71" y="0"/>
                    <a:pt x="74" y="4"/>
                    <a:pt x="74" y="4"/>
                  </a:cubicBezTo>
                  <a:cubicBezTo>
                    <a:pt x="77" y="7"/>
                    <a:pt x="79" y="4"/>
                    <a:pt x="79" y="4"/>
                  </a:cubicBezTo>
                  <a:cubicBezTo>
                    <a:pt x="80" y="0"/>
                    <a:pt x="85" y="1"/>
                    <a:pt x="85" y="1"/>
                  </a:cubicBezTo>
                  <a:cubicBezTo>
                    <a:pt x="85" y="9"/>
                    <a:pt x="88" y="10"/>
                    <a:pt x="88" y="10"/>
                  </a:cubicBezTo>
                  <a:cubicBezTo>
                    <a:pt x="91" y="13"/>
                    <a:pt x="91" y="18"/>
                    <a:pt x="91" y="18"/>
                  </a:cubicBezTo>
                  <a:cubicBezTo>
                    <a:pt x="94" y="17"/>
                    <a:pt x="94" y="20"/>
                    <a:pt x="94" y="20"/>
                  </a:cubicBezTo>
                  <a:cubicBezTo>
                    <a:pt x="98" y="22"/>
                    <a:pt x="95" y="23"/>
                    <a:pt x="95" y="23"/>
                  </a:cubicBezTo>
                  <a:cubicBezTo>
                    <a:pt x="93" y="27"/>
                    <a:pt x="98" y="27"/>
                    <a:pt x="98" y="27"/>
                  </a:cubicBezTo>
                  <a:cubicBezTo>
                    <a:pt x="102" y="27"/>
                    <a:pt x="105" y="24"/>
                    <a:pt x="105" y="24"/>
                  </a:cubicBezTo>
                  <a:cubicBezTo>
                    <a:pt x="109" y="22"/>
                    <a:pt x="113" y="24"/>
                    <a:pt x="113" y="24"/>
                  </a:cubicBezTo>
                  <a:lnTo>
                    <a:pt x="113" y="24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881BB2A-E5FA-CD42-B682-411C425CD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751" y="-100685"/>
              <a:ext cx="1695440" cy="1624922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1" y="24"/>
                </a:cxn>
                <a:cxn ang="0">
                  <a:pos x="5" y="27"/>
                </a:cxn>
                <a:cxn ang="0">
                  <a:pos x="4" y="34"/>
                </a:cxn>
                <a:cxn ang="0">
                  <a:pos x="5" y="42"/>
                </a:cxn>
                <a:cxn ang="0">
                  <a:pos x="13" y="45"/>
                </a:cxn>
                <a:cxn ang="0">
                  <a:pos x="18" y="50"/>
                </a:cxn>
                <a:cxn ang="0">
                  <a:pos x="24" y="55"/>
                </a:cxn>
                <a:cxn ang="0">
                  <a:pos x="28" y="58"/>
                </a:cxn>
                <a:cxn ang="0">
                  <a:pos x="27" y="67"/>
                </a:cxn>
                <a:cxn ang="0">
                  <a:pos x="24" y="71"/>
                </a:cxn>
                <a:cxn ang="0">
                  <a:pos x="23" y="77"/>
                </a:cxn>
                <a:cxn ang="0">
                  <a:pos x="16" y="79"/>
                </a:cxn>
                <a:cxn ang="0">
                  <a:pos x="11" y="88"/>
                </a:cxn>
                <a:cxn ang="0">
                  <a:pos x="22" y="92"/>
                </a:cxn>
                <a:cxn ang="0">
                  <a:pos x="35" y="99"/>
                </a:cxn>
                <a:cxn ang="0">
                  <a:pos x="46" y="99"/>
                </a:cxn>
                <a:cxn ang="0">
                  <a:pos x="54" y="105"/>
                </a:cxn>
                <a:cxn ang="0">
                  <a:pos x="60" y="111"/>
                </a:cxn>
                <a:cxn ang="0">
                  <a:pos x="64" y="115"/>
                </a:cxn>
                <a:cxn ang="0">
                  <a:pos x="67" y="121"/>
                </a:cxn>
                <a:cxn ang="0">
                  <a:pos x="72" y="121"/>
                </a:cxn>
                <a:cxn ang="0">
                  <a:pos x="79" y="117"/>
                </a:cxn>
                <a:cxn ang="0">
                  <a:pos x="85" y="117"/>
                </a:cxn>
                <a:cxn ang="0">
                  <a:pos x="83" y="109"/>
                </a:cxn>
                <a:cxn ang="0">
                  <a:pos x="88" y="107"/>
                </a:cxn>
                <a:cxn ang="0">
                  <a:pos x="91" y="105"/>
                </a:cxn>
                <a:cxn ang="0">
                  <a:pos x="96" y="107"/>
                </a:cxn>
                <a:cxn ang="0">
                  <a:pos x="98" y="103"/>
                </a:cxn>
                <a:cxn ang="0">
                  <a:pos x="102" y="104"/>
                </a:cxn>
                <a:cxn ang="0">
                  <a:pos x="105" y="98"/>
                </a:cxn>
                <a:cxn ang="0">
                  <a:pos x="107" y="92"/>
                </a:cxn>
                <a:cxn ang="0">
                  <a:pos x="113" y="85"/>
                </a:cxn>
                <a:cxn ang="0">
                  <a:pos x="119" y="80"/>
                </a:cxn>
                <a:cxn ang="0">
                  <a:pos x="115" y="78"/>
                </a:cxn>
                <a:cxn ang="0">
                  <a:pos x="120" y="76"/>
                </a:cxn>
                <a:cxn ang="0">
                  <a:pos x="128" y="76"/>
                </a:cxn>
                <a:cxn ang="0">
                  <a:pos x="129" y="69"/>
                </a:cxn>
                <a:cxn ang="0">
                  <a:pos x="129" y="58"/>
                </a:cxn>
                <a:cxn ang="0">
                  <a:pos x="130" y="53"/>
                </a:cxn>
                <a:cxn ang="0">
                  <a:pos x="132" y="46"/>
                </a:cxn>
                <a:cxn ang="0">
                  <a:pos x="131" y="42"/>
                </a:cxn>
                <a:cxn ang="0">
                  <a:pos x="133" y="36"/>
                </a:cxn>
                <a:cxn ang="0">
                  <a:pos x="132" y="30"/>
                </a:cxn>
                <a:cxn ang="0">
                  <a:pos x="129" y="28"/>
                </a:cxn>
                <a:cxn ang="0">
                  <a:pos x="120" y="22"/>
                </a:cxn>
                <a:cxn ang="0">
                  <a:pos x="113" y="14"/>
                </a:cxn>
                <a:cxn ang="0">
                  <a:pos x="110" y="7"/>
                </a:cxn>
                <a:cxn ang="0">
                  <a:pos x="107" y="3"/>
                </a:cxn>
                <a:cxn ang="0">
                  <a:pos x="101" y="1"/>
                </a:cxn>
                <a:cxn ang="0">
                  <a:pos x="89" y="8"/>
                </a:cxn>
                <a:cxn ang="0">
                  <a:pos x="79" y="12"/>
                </a:cxn>
                <a:cxn ang="0">
                  <a:pos x="76" y="15"/>
                </a:cxn>
                <a:cxn ang="0">
                  <a:pos x="70" y="15"/>
                </a:cxn>
                <a:cxn ang="0">
                  <a:pos x="64" y="13"/>
                </a:cxn>
                <a:cxn ang="0">
                  <a:pos x="57" y="10"/>
                </a:cxn>
                <a:cxn ang="0">
                  <a:pos x="49" y="5"/>
                </a:cxn>
                <a:cxn ang="0">
                  <a:pos x="39" y="9"/>
                </a:cxn>
                <a:cxn ang="0">
                  <a:pos x="35" y="11"/>
                </a:cxn>
                <a:cxn ang="0">
                  <a:pos x="35" y="11"/>
                </a:cxn>
              </a:cxnLst>
              <a:rect l="0" t="0" r="r" b="b"/>
              <a:pathLst>
                <a:path w="133" h="128">
                  <a:moveTo>
                    <a:pt x="35" y="11"/>
                  </a:moveTo>
                  <a:cubicBezTo>
                    <a:pt x="35" y="16"/>
                    <a:pt x="29" y="13"/>
                    <a:pt x="27" y="15"/>
                  </a:cubicBezTo>
                  <a:cubicBezTo>
                    <a:pt x="26" y="13"/>
                    <a:pt x="18" y="16"/>
                    <a:pt x="18" y="21"/>
                  </a:cubicBezTo>
                  <a:cubicBezTo>
                    <a:pt x="18" y="21"/>
                    <a:pt x="13" y="20"/>
                    <a:pt x="11" y="24"/>
                  </a:cubicBezTo>
                  <a:cubicBezTo>
                    <a:pt x="11" y="24"/>
                    <a:pt x="7" y="23"/>
                    <a:pt x="5" y="27"/>
                  </a:cubicBezTo>
                  <a:cubicBezTo>
                    <a:pt x="6" y="31"/>
                    <a:pt x="4" y="34"/>
                    <a:pt x="4" y="34"/>
                  </a:cubicBezTo>
                  <a:cubicBezTo>
                    <a:pt x="0" y="40"/>
                    <a:pt x="5" y="42"/>
                    <a:pt x="5" y="42"/>
                  </a:cubicBezTo>
                  <a:cubicBezTo>
                    <a:pt x="6" y="44"/>
                    <a:pt x="10" y="41"/>
                    <a:pt x="13" y="45"/>
                  </a:cubicBezTo>
                  <a:cubicBezTo>
                    <a:pt x="20" y="45"/>
                    <a:pt x="18" y="50"/>
                    <a:pt x="18" y="50"/>
                  </a:cubicBezTo>
                  <a:cubicBezTo>
                    <a:pt x="19" y="57"/>
                    <a:pt x="24" y="55"/>
                    <a:pt x="24" y="55"/>
                  </a:cubicBezTo>
                  <a:cubicBezTo>
                    <a:pt x="28" y="53"/>
                    <a:pt x="28" y="58"/>
                    <a:pt x="28" y="58"/>
                  </a:cubicBezTo>
                  <a:cubicBezTo>
                    <a:pt x="30" y="67"/>
                    <a:pt x="27" y="67"/>
                    <a:pt x="27" y="67"/>
                  </a:cubicBezTo>
                  <a:cubicBezTo>
                    <a:pt x="22" y="66"/>
                    <a:pt x="24" y="71"/>
                    <a:pt x="24" y="71"/>
                  </a:cubicBezTo>
                  <a:cubicBezTo>
                    <a:pt x="28" y="73"/>
                    <a:pt x="23" y="77"/>
                    <a:pt x="23" y="77"/>
                  </a:cubicBezTo>
                  <a:cubicBezTo>
                    <a:pt x="21" y="80"/>
                    <a:pt x="16" y="79"/>
                    <a:pt x="16" y="79"/>
                  </a:cubicBezTo>
                  <a:cubicBezTo>
                    <a:pt x="6" y="76"/>
                    <a:pt x="11" y="88"/>
                    <a:pt x="11" y="88"/>
                  </a:cubicBezTo>
                  <a:cubicBezTo>
                    <a:pt x="11" y="90"/>
                    <a:pt x="19" y="86"/>
                    <a:pt x="22" y="92"/>
                  </a:cubicBezTo>
                  <a:cubicBezTo>
                    <a:pt x="28" y="97"/>
                    <a:pt x="31" y="100"/>
                    <a:pt x="35" y="99"/>
                  </a:cubicBezTo>
                  <a:cubicBezTo>
                    <a:pt x="40" y="100"/>
                    <a:pt x="46" y="99"/>
                    <a:pt x="46" y="99"/>
                  </a:cubicBezTo>
                  <a:cubicBezTo>
                    <a:pt x="55" y="94"/>
                    <a:pt x="54" y="105"/>
                    <a:pt x="54" y="105"/>
                  </a:cubicBezTo>
                  <a:cubicBezTo>
                    <a:pt x="62" y="108"/>
                    <a:pt x="60" y="111"/>
                    <a:pt x="60" y="111"/>
                  </a:cubicBezTo>
                  <a:cubicBezTo>
                    <a:pt x="61" y="115"/>
                    <a:pt x="64" y="115"/>
                    <a:pt x="64" y="115"/>
                  </a:cubicBezTo>
                  <a:cubicBezTo>
                    <a:pt x="68" y="117"/>
                    <a:pt x="67" y="121"/>
                    <a:pt x="67" y="121"/>
                  </a:cubicBezTo>
                  <a:cubicBezTo>
                    <a:pt x="68" y="128"/>
                    <a:pt x="72" y="121"/>
                    <a:pt x="72" y="121"/>
                  </a:cubicBezTo>
                  <a:cubicBezTo>
                    <a:pt x="74" y="114"/>
                    <a:pt x="79" y="117"/>
                    <a:pt x="79" y="117"/>
                  </a:cubicBezTo>
                  <a:cubicBezTo>
                    <a:pt x="80" y="120"/>
                    <a:pt x="85" y="117"/>
                    <a:pt x="85" y="117"/>
                  </a:cubicBezTo>
                  <a:cubicBezTo>
                    <a:pt x="86" y="111"/>
                    <a:pt x="83" y="112"/>
                    <a:pt x="83" y="109"/>
                  </a:cubicBezTo>
                  <a:cubicBezTo>
                    <a:pt x="83" y="109"/>
                    <a:pt x="83" y="105"/>
                    <a:pt x="88" y="107"/>
                  </a:cubicBezTo>
                  <a:cubicBezTo>
                    <a:pt x="90" y="108"/>
                    <a:pt x="90" y="105"/>
                    <a:pt x="91" y="105"/>
                  </a:cubicBezTo>
                  <a:cubicBezTo>
                    <a:pt x="91" y="105"/>
                    <a:pt x="93" y="107"/>
                    <a:pt x="96" y="107"/>
                  </a:cubicBezTo>
                  <a:cubicBezTo>
                    <a:pt x="96" y="107"/>
                    <a:pt x="94" y="105"/>
                    <a:pt x="98" y="103"/>
                  </a:cubicBezTo>
                  <a:cubicBezTo>
                    <a:pt x="98" y="103"/>
                    <a:pt x="100" y="101"/>
                    <a:pt x="102" y="104"/>
                  </a:cubicBezTo>
                  <a:cubicBezTo>
                    <a:pt x="102" y="104"/>
                    <a:pt x="101" y="100"/>
                    <a:pt x="105" y="98"/>
                  </a:cubicBezTo>
                  <a:cubicBezTo>
                    <a:pt x="105" y="98"/>
                    <a:pt x="109" y="96"/>
                    <a:pt x="107" y="92"/>
                  </a:cubicBezTo>
                  <a:cubicBezTo>
                    <a:pt x="107" y="92"/>
                    <a:pt x="107" y="90"/>
                    <a:pt x="113" y="85"/>
                  </a:cubicBezTo>
                  <a:cubicBezTo>
                    <a:pt x="113" y="85"/>
                    <a:pt x="119" y="83"/>
                    <a:pt x="119" y="80"/>
                  </a:cubicBezTo>
                  <a:cubicBezTo>
                    <a:pt x="119" y="77"/>
                    <a:pt x="114" y="80"/>
                    <a:pt x="115" y="78"/>
                  </a:cubicBezTo>
                  <a:cubicBezTo>
                    <a:pt x="115" y="78"/>
                    <a:pt x="117" y="73"/>
                    <a:pt x="120" y="76"/>
                  </a:cubicBezTo>
                  <a:cubicBezTo>
                    <a:pt x="120" y="76"/>
                    <a:pt x="126" y="77"/>
                    <a:pt x="128" y="76"/>
                  </a:cubicBezTo>
                  <a:cubicBezTo>
                    <a:pt x="128" y="76"/>
                    <a:pt x="132" y="70"/>
                    <a:pt x="129" y="69"/>
                  </a:cubicBezTo>
                  <a:cubicBezTo>
                    <a:pt x="129" y="69"/>
                    <a:pt x="127" y="67"/>
                    <a:pt x="129" y="58"/>
                  </a:cubicBezTo>
                  <a:cubicBezTo>
                    <a:pt x="129" y="58"/>
                    <a:pt x="132" y="56"/>
                    <a:pt x="130" y="53"/>
                  </a:cubicBezTo>
                  <a:cubicBezTo>
                    <a:pt x="128" y="49"/>
                    <a:pt x="133" y="49"/>
                    <a:pt x="132" y="46"/>
                  </a:cubicBezTo>
                  <a:cubicBezTo>
                    <a:pt x="132" y="46"/>
                    <a:pt x="129" y="44"/>
                    <a:pt x="131" y="42"/>
                  </a:cubicBezTo>
                  <a:cubicBezTo>
                    <a:pt x="132" y="41"/>
                    <a:pt x="130" y="38"/>
                    <a:pt x="133" y="36"/>
                  </a:cubicBezTo>
                  <a:cubicBezTo>
                    <a:pt x="133" y="36"/>
                    <a:pt x="130" y="33"/>
                    <a:pt x="132" y="30"/>
                  </a:cubicBezTo>
                  <a:cubicBezTo>
                    <a:pt x="130" y="30"/>
                    <a:pt x="129" y="28"/>
                    <a:pt x="129" y="28"/>
                  </a:cubicBezTo>
                  <a:cubicBezTo>
                    <a:pt x="126" y="22"/>
                    <a:pt x="120" y="22"/>
                    <a:pt x="120" y="22"/>
                  </a:cubicBezTo>
                  <a:cubicBezTo>
                    <a:pt x="116" y="16"/>
                    <a:pt x="113" y="14"/>
                    <a:pt x="113" y="14"/>
                  </a:cubicBezTo>
                  <a:cubicBezTo>
                    <a:pt x="114" y="6"/>
                    <a:pt x="110" y="7"/>
                    <a:pt x="110" y="7"/>
                  </a:cubicBezTo>
                  <a:cubicBezTo>
                    <a:pt x="106" y="6"/>
                    <a:pt x="107" y="3"/>
                    <a:pt x="107" y="3"/>
                  </a:cubicBezTo>
                  <a:cubicBezTo>
                    <a:pt x="106" y="0"/>
                    <a:pt x="101" y="1"/>
                    <a:pt x="101" y="1"/>
                  </a:cubicBezTo>
                  <a:cubicBezTo>
                    <a:pt x="94" y="9"/>
                    <a:pt x="89" y="8"/>
                    <a:pt x="89" y="8"/>
                  </a:cubicBezTo>
                  <a:cubicBezTo>
                    <a:pt x="83" y="6"/>
                    <a:pt x="79" y="12"/>
                    <a:pt x="79" y="12"/>
                  </a:cubicBezTo>
                  <a:cubicBezTo>
                    <a:pt x="75" y="13"/>
                    <a:pt x="76" y="15"/>
                    <a:pt x="76" y="15"/>
                  </a:cubicBezTo>
                  <a:cubicBezTo>
                    <a:pt x="72" y="19"/>
                    <a:pt x="70" y="15"/>
                    <a:pt x="70" y="15"/>
                  </a:cubicBezTo>
                  <a:cubicBezTo>
                    <a:pt x="66" y="8"/>
                    <a:pt x="64" y="13"/>
                    <a:pt x="64" y="13"/>
                  </a:cubicBezTo>
                  <a:cubicBezTo>
                    <a:pt x="60" y="16"/>
                    <a:pt x="57" y="10"/>
                    <a:pt x="57" y="10"/>
                  </a:cubicBezTo>
                  <a:cubicBezTo>
                    <a:pt x="54" y="3"/>
                    <a:pt x="49" y="5"/>
                    <a:pt x="49" y="5"/>
                  </a:cubicBezTo>
                  <a:cubicBezTo>
                    <a:pt x="41" y="4"/>
                    <a:pt x="39" y="9"/>
                    <a:pt x="39" y="9"/>
                  </a:cubicBezTo>
                  <a:cubicBezTo>
                    <a:pt x="38" y="11"/>
                    <a:pt x="36" y="11"/>
                    <a:pt x="35" y="11"/>
                  </a:cubicBezTo>
                  <a:lnTo>
                    <a:pt x="35" y="11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DB99341-6D30-8B49-B92A-14D5CAC25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6704" y="153209"/>
              <a:ext cx="1274767" cy="1713785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2" y="49"/>
                </a:cxn>
                <a:cxn ang="0">
                  <a:pos x="2" y="38"/>
                </a:cxn>
                <a:cxn ang="0">
                  <a:pos x="3" y="33"/>
                </a:cxn>
                <a:cxn ang="0">
                  <a:pos x="5" y="26"/>
                </a:cxn>
                <a:cxn ang="0">
                  <a:pos x="4" y="22"/>
                </a:cxn>
                <a:cxn ang="0">
                  <a:pos x="6" y="16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11" y="5"/>
                </a:cxn>
                <a:cxn ang="0">
                  <a:pos x="14" y="0"/>
                </a:cxn>
                <a:cxn ang="0">
                  <a:pos x="20" y="5"/>
                </a:cxn>
                <a:cxn ang="0">
                  <a:pos x="26" y="5"/>
                </a:cxn>
                <a:cxn ang="0">
                  <a:pos x="33" y="9"/>
                </a:cxn>
                <a:cxn ang="0">
                  <a:pos x="40" y="11"/>
                </a:cxn>
                <a:cxn ang="0">
                  <a:pos x="48" y="11"/>
                </a:cxn>
                <a:cxn ang="0">
                  <a:pos x="54" y="12"/>
                </a:cxn>
                <a:cxn ang="0">
                  <a:pos x="61" y="15"/>
                </a:cxn>
                <a:cxn ang="0">
                  <a:pos x="67" y="16"/>
                </a:cxn>
                <a:cxn ang="0">
                  <a:pos x="70" y="19"/>
                </a:cxn>
                <a:cxn ang="0">
                  <a:pos x="77" y="23"/>
                </a:cxn>
                <a:cxn ang="0">
                  <a:pos x="84" y="23"/>
                </a:cxn>
                <a:cxn ang="0">
                  <a:pos x="90" y="20"/>
                </a:cxn>
                <a:cxn ang="0">
                  <a:pos x="91" y="24"/>
                </a:cxn>
                <a:cxn ang="0">
                  <a:pos x="92" y="33"/>
                </a:cxn>
                <a:cxn ang="0">
                  <a:pos x="90" y="50"/>
                </a:cxn>
                <a:cxn ang="0">
                  <a:pos x="82" y="57"/>
                </a:cxn>
                <a:cxn ang="0">
                  <a:pos x="81" y="63"/>
                </a:cxn>
                <a:cxn ang="0">
                  <a:pos x="87" y="66"/>
                </a:cxn>
                <a:cxn ang="0">
                  <a:pos x="91" y="67"/>
                </a:cxn>
                <a:cxn ang="0">
                  <a:pos x="94" y="69"/>
                </a:cxn>
                <a:cxn ang="0">
                  <a:pos x="88" y="70"/>
                </a:cxn>
                <a:cxn ang="0">
                  <a:pos x="82" y="73"/>
                </a:cxn>
                <a:cxn ang="0">
                  <a:pos x="81" y="82"/>
                </a:cxn>
                <a:cxn ang="0">
                  <a:pos x="85" y="86"/>
                </a:cxn>
                <a:cxn ang="0">
                  <a:pos x="90" y="92"/>
                </a:cxn>
                <a:cxn ang="0">
                  <a:pos x="92" y="100"/>
                </a:cxn>
                <a:cxn ang="0">
                  <a:pos x="94" y="102"/>
                </a:cxn>
                <a:cxn ang="0">
                  <a:pos x="94" y="110"/>
                </a:cxn>
                <a:cxn ang="0">
                  <a:pos x="91" y="126"/>
                </a:cxn>
                <a:cxn ang="0">
                  <a:pos x="86" y="133"/>
                </a:cxn>
                <a:cxn ang="0">
                  <a:pos x="68" y="134"/>
                </a:cxn>
                <a:cxn ang="0">
                  <a:pos x="59" y="135"/>
                </a:cxn>
                <a:cxn ang="0">
                  <a:pos x="59" y="135"/>
                </a:cxn>
                <a:cxn ang="0">
                  <a:pos x="59" y="130"/>
                </a:cxn>
                <a:cxn ang="0">
                  <a:pos x="59" y="130"/>
                </a:cxn>
                <a:cxn ang="0">
                  <a:pos x="54" y="125"/>
                </a:cxn>
                <a:cxn ang="0">
                  <a:pos x="48" y="123"/>
                </a:cxn>
                <a:cxn ang="0">
                  <a:pos x="39" y="118"/>
                </a:cxn>
                <a:cxn ang="0">
                  <a:pos x="31" y="105"/>
                </a:cxn>
                <a:cxn ang="0">
                  <a:pos x="26" y="102"/>
                </a:cxn>
                <a:cxn ang="0">
                  <a:pos x="23" y="94"/>
                </a:cxn>
                <a:cxn ang="0">
                  <a:pos x="22" y="87"/>
                </a:cxn>
                <a:cxn ang="0">
                  <a:pos x="21" y="82"/>
                </a:cxn>
                <a:cxn ang="0">
                  <a:pos x="19" y="76"/>
                </a:cxn>
                <a:cxn ang="0">
                  <a:pos x="14" y="72"/>
                </a:cxn>
                <a:cxn ang="0">
                  <a:pos x="11" y="69"/>
                </a:cxn>
                <a:cxn ang="0">
                  <a:pos x="11" y="64"/>
                </a:cxn>
                <a:cxn ang="0">
                  <a:pos x="7" y="60"/>
                </a:cxn>
                <a:cxn ang="0">
                  <a:pos x="4" y="58"/>
                </a:cxn>
                <a:cxn ang="0">
                  <a:pos x="2" y="56"/>
                </a:cxn>
                <a:cxn ang="0">
                  <a:pos x="2" y="56"/>
                </a:cxn>
              </a:cxnLst>
              <a:rect l="0" t="0" r="r" b="b"/>
              <a:pathLst>
                <a:path w="100" h="135">
                  <a:moveTo>
                    <a:pt x="2" y="56"/>
                  </a:moveTo>
                  <a:cubicBezTo>
                    <a:pt x="2" y="56"/>
                    <a:pt x="5" y="50"/>
                    <a:pt x="2" y="49"/>
                  </a:cubicBezTo>
                  <a:cubicBezTo>
                    <a:pt x="2" y="49"/>
                    <a:pt x="0" y="47"/>
                    <a:pt x="2" y="38"/>
                  </a:cubicBezTo>
                  <a:cubicBezTo>
                    <a:pt x="2" y="38"/>
                    <a:pt x="5" y="36"/>
                    <a:pt x="3" y="33"/>
                  </a:cubicBezTo>
                  <a:cubicBezTo>
                    <a:pt x="1" y="29"/>
                    <a:pt x="6" y="29"/>
                    <a:pt x="5" y="26"/>
                  </a:cubicBezTo>
                  <a:cubicBezTo>
                    <a:pt x="5" y="26"/>
                    <a:pt x="2" y="24"/>
                    <a:pt x="4" y="22"/>
                  </a:cubicBezTo>
                  <a:cubicBezTo>
                    <a:pt x="5" y="21"/>
                    <a:pt x="3" y="18"/>
                    <a:pt x="6" y="16"/>
                  </a:cubicBezTo>
                  <a:cubicBezTo>
                    <a:pt x="6" y="16"/>
                    <a:pt x="3" y="13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11" y="11"/>
                    <a:pt x="11" y="5"/>
                  </a:cubicBezTo>
                  <a:cubicBezTo>
                    <a:pt x="11" y="5"/>
                    <a:pt x="9" y="0"/>
                    <a:pt x="14" y="0"/>
                  </a:cubicBezTo>
                  <a:cubicBezTo>
                    <a:pt x="17" y="0"/>
                    <a:pt x="16" y="3"/>
                    <a:pt x="20" y="5"/>
                  </a:cubicBezTo>
                  <a:cubicBezTo>
                    <a:pt x="20" y="5"/>
                    <a:pt x="24" y="7"/>
                    <a:pt x="26" y="5"/>
                  </a:cubicBezTo>
                  <a:cubicBezTo>
                    <a:pt x="26" y="5"/>
                    <a:pt x="31" y="3"/>
                    <a:pt x="33" y="9"/>
                  </a:cubicBezTo>
                  <a:cubicBezTo>
                    <a:pt x="33" y="9"/>
                    <a:pt x="40" y="9"/>
                    <a:pt x="40" y="11"/>
                  </a:cubicBezTo>
                  <a:cubicBezTo>
                    <a:pt x="40" y="11"/>
                    <a:pt x="44" y="16"/>
                    <a:pt x="48" y="11"/>
                  </a:cubicBezTo>
                  <a:cubicBezTo>
                    <a:pt x="48" y="11"/>
                    <a:pt x="51" y="2"/>
                    <a:pt x="54" y="12"/>
                  </a:cubicBezTo>
                  <a:cubicBezTo>
                    <a:pt x="54" y="12"/>
                    <a:pt x="56" y="17"/>
                    <a:pt x="61" y="15"/>
                  </a:cubicBezTo>
                  <a:cubicBezTo>
                    <a:pt x="61" y="15"/>
                    <a:pt x="63" y="13"/>
                    <a:pt x="67" y="16"/>
                  </a:cubicBezTo>
                  <a:cubicBezTo>
                    <a:pt x="67" y="16"/>
                    <a:pt x="70" y="14"/>
                    <a:pt x="70" y="19"/>
                  </a:cubicBezTo>
                  <a:cubicBezTo>
                    <a:pt x="70" y="19"/>
                    <a:pt x="71" y="24"/>
                    <a:pt x="77" y="23"/>
                  </a:cubicBezTo>
                  <a:cubicBezTo>
                    <a:pt x="77" y="23"/>
                    <a:pt x="79" y="27"/>
                    <a:pt x="84" y="23"/>
                  </a:cubicBezTo>
                  <a:cubicBezTo>
                    <a:pt x="84" y="23"/>
                    <a:pt x="85" y="19"/>
                    <a:pt x="90" y="20"/>
                  </a:cubicBezTo>
                  <a:cubicBezTo>
                    <a:pt x="90" y="20"/>
                    <a:pt x="96" y="21"/>
                    <a:pt x="91" y="24"/>
                  </a:cubicBezTo>
                  <a:cubicBezTo>
                    <a:pt x="91" y="24"/>
                    <a:pt x="85" y="26"/>
                    <a:pt x="92" y="33"/>
                  </a:cubicBezTo>
                  <a:cubicBezTo>
                    <a:pt x="92" y="33"/>
                    <a:pt x="100" y="40"/>
                    <a:pt x="90" y="50"/>
                  </a:cubicBezTo>
                  <a:cubicBezTo>
                    <a:pt x="89" y="59"/>
                    <a:pt x="84" y="54"/>
                    <a:pt x="82" y="57"/>
                  </a:cubicBezTo>
                  <a:cubicBezTo>
                    <a:pt x="82" y="57"/>
                    <a:pt x="76" y="58"/>
                    <a:pt x="81" y="63"/>
                  </a:cubicBezTo>
                  <a:cubicBezTo>
                    <a:pt x="81" y="63"/>
                    <a:pt x="80" y="67"/>
                    <a:pt x="87" y="66"/>
                  </a:cubicBezTo>
                  <a:cubicBezTo>
                    <a:pt x="87" y="66"/>
                    <a:pt x="89" y="66"/>
                    <a:pt x="91" y="67"/>
                  </a:cubicBezTo>
                  <a:cubicBezTo>
                    <a:pt x="95" y="62"/>
                    <a:pt x="97" y="67"/>
                    <a:pt x="94" y="69"/>
                  </a:cubicBezTo>
                  <a:cubicBezTo>
                    <a:pt x="94" y="69"/>
                    <a:pt x="95" y="72"/>
                    <a:pt x="88" y="70"/>
                  </a:cubicBezTo>
                  <a:cubicBezTo>
                    <a:pt x="88" y="70"/>
                    <a:pt x="85" y="68"/>
                    <a:pt x="82" y="73"/>
                  </a:cubicBezTo>
                  <a:cubicBezTo>
                    <a:pt x="82" y="73"/>
                    <a:pt x="81" y="77"/>
                    <a:pt x="81" y="82"/>
                  </a:cubicBezTo>
                  <a:cubicBezTo>
                    <a:pt x="81" y="82"/>
                    <a:pt x="79" y="87"/>
                    <a:pt x="85" y="86"/>
                  </a:cubicBezTo>
                  <a:cubicBezTo>
                    <a:pt x="85" y="86"/>
                    <a:pt x="90" y="84"/>
                    <a:pt x="90" y="92"/>
                  </a:cubicBezTo>
                  <a:cubicBezTo>
                    <a:pt x="90" y="92"/>
                    <a:pt x="94" y="98"/>
                    <a:pt x="92" y="100"/>
                  </a:cubicBezTo>
                  <a:cubicBezTo>
                    <a:pt x="92" y="100"/>
                    <a:pt x="88" y="101"/>
                    <a:pt x="94" y="102"/>
                  </a:cubicBezTo>
                  <a:cubicBezTo>
                    <a:pt x="94" y="102"/>
                    <a:pt x="100" y="100"/>
                    <a:pt x="94" y="110"/>
                  </a:cubicBezTo>
                  <a:cubicBezTo>
                    <a:pt x="94" y="110"/>
                    <a:pt x="91" y="115"/>
                    <a:pt x="91" y="126"/>
                  </a:cubicBezTo>
                  <a:cubicBezTo>
                    <a:pt x="91" y="134"/>
                    <a:pt x="92" y="133"/>
                    <a:pt x="86" y="133"/>
                  </a:cubicBezTo>
                  <a:cubicBezTo>
                    <a:pt x="86" y="133"/>
                    <a:pt x="78" y="132"/>
                    <a:pt x="68" y="134"/>
                  </a:cubicBezTo>
                  <a:cubicBezTo>
                    <a:pt x="68" y="134"/>
                    <a:pt x="65" y="135"/>
                    <a:pt x="59" y="135"/>
                  </a:cubicBezTo>
                  <a:lnTo>
                    <a:pt x="59" y="135"/>
                  </a:lnTo>
                  <a:lnTo>
                    <a:pt x="59" y="130"/>
                  </a:lnTo>
                  <a:lnTo>
                    <a:pt x="59" y="130"/>
                  </a:lnTo>
                  <a:cubicBezTo>
                    <a:pt x="59" y="130"/>
                    <a:pt x="61" y="125"/>
                    <a:pt x="54" y="125"/>
                  </a:cubicBezTo>
                  <a:cubicBezTo>
                    <a:pt x="54" y="125"/>
                    <a:pt x="49" y="127"/>
                    <a:pt x="48" y="123"/>
                  </a:cubicBezTo>
                  <a:cubicBezTo>
                    <a:pt x="48" y="123"/>
                    <a:pt x="51" y="120"/>
                    <a:pt x="39" y="118"/>
                  </a:cubicBezTo>
                  <a:cubicBezTo>
                    <a:pt x="39" y="118"/>
                    <a:pt x="40" y="113"/>
                    <a:pt x="31" y="105"/>
                  </a:cubicBezTo>
                  <a:cubicBezTo>
                    <a:pt x="31" y="105"/>
                    <a:pt x="32" y="102"/>
                    <a:pt x="26" y="102"/>
                  </a:cubicBezTo>
                  <a:cubicBezTo>
                    <a:pt x="26" y="96"/>
                    <a:pt x="22" y="98"/>
                    <a:pt x="23" y="94"/>
                  </a:cubicBezTo>
                  <a:cubicBezTo>
                    <a:pt x="23" y="94"/>
                    <a:pt x="20" y="93"/>
                    <a:pt x="22" y="87"/>
                  </a:cubicBezTo>
                  <a:cubicBezTo>
                    <a:pt x="24" y="85"/>
                    <a:pt x="20" y="84"/>
                    <a:pt x="21" y="82"/>
                  </a:cubicBezTo>
                  <a:cubicBezTo>
                    <a:pt x="21" y="82"/>
                    <a:pt x="25" y="81"/>
                    <a:pt x="19" y="76"/>
                  </a:cubicBezTo>
                  <a:cubicBezTo>
                    <a:pt x="19" y="76"/>
                    <a:pt x="20" y="72"/>
                    <a:pt x="14" y="72"/>
                  </a:cubicBezTo>
                  <a:cubicBezTo>
                    <a:pt x="14" y="72"/>
                    <a:pt x="6" y="72"/>
                    <a:pt x="11" y="69"/>
                  </a:cubicBezTo>
                  <a:cubicBezTo>
                    <a:pt x="14" y="68"/>
                    <a:pt x="10" y="67"/>
                    <a:pt x="11" y="64"/>
                  </a:cubicBezTo>
                  <a:cubicBezTo>
                    <a:pt x="11" y="64"/>
                    <a:pt x="12" y="57"/>
                    <a:pt x="7" y="60"/>
                  </a:cubicBezTo>
                  <a:cubicBezTo>
                    <a:pt x="7" y="60"/>
                    <a:pt x="4" y="60"/>
                    <a:pt x="4" y="58"/>
                  </a:cubicBezTo>
                  <a:cubicBezTo>
                    <a:pt x="4" y="58"/>
                    <a:pt x="5" y="56"/>
                    <a:pt x="2" y="56"/>
                  </a:cubicBezTo>
                  <a:lnTo>
                    <a:pt x="2" y="56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64F2315-611E-0A43-BED8-C23E757D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2069" y="826028"/>
              <a:ext cx="1402243" cy="1929594"/>
            </a:xfrm>
            <a:custGeom>
              <a:avLst/>
              <a:gdLst/>
              <a:ahLst/>
              <a:cxnLst>
                <a:cxn ang="0">
                  <a:pos x="9" y="47"/>
                </a:cxn>
                <a:cxn ang="0">
                  <a:pos x="15" y="47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2" y="80"/>
                </a:cxn>
                <a:cxn ang="0">
                  <a:pos x="5" y="85"/>
                </a:cxn>
                <a:cxn ang="0">
                  <a:pos x="5" y="94"/>
                </a:cxn>
                <a:cxn ang="0">
                  <a:pos x="10" y="100"/>
                </a:cxn>
                <a:cxn ang="0">
                  <a:pos x="19" y="109"/>
                </a:cxn>
                <a:cxn ang="0">
                  <a:pos x="30" y="115"/>
                </a:cxn>
                <a:cxn ang="0">
                  <a:pos x="32" y="121"/>
                </a:cxn>
                <a:cxn ang="0">
                  <a:pos x="26" y="125"/>
                </a:cxn>
                <a:cxn ang="0">
                  <a:pos x="20" y="134"/>
                </a:cxn>
                <a:cxn ang="0">
                  <a:pos x="33" y="144"/>
                </a:cxn>
                <a:cxn ang="0">
                  <a:pos x="30" y="152"/>
                </a:cxn>
                <a:cxn ang="0">
                  <a:pos x="43" y="150"/>
                </a:cxn>
                <a:cxn ang="0">
                  <a:pos x="76" y="135"/>
                </a:cxn>
                <a:cxn ang="0">
                  <a:pos x="80" y="124"/>
                </a:cxn>
                <a:cxn ang="0">
                  <a:pos x="80" y="115"/>
                </a:cxn>
                <a:cxn ang="0">
                  <a:pos x="92" y="97"/>
                </a:cxn>
                <a:cxn ang="0">
                  <a:pos x="99" y="88"/>
                </a:cxn>
                <a:cxn ang="0">
                  <a:pos x="108" y="82"/>
                </a:cxn>
                <a:cxn ang="0">
                  <a:pos x="108" y="77"/>
                </a:cxn>
                <a:cxn ang="0">
                  <a:pos x="103" y="72"/>
                </a:cxn>
                <a:cxn ang="0">
                  <a:pos x="88" y="65"/>
                </a:cxn>
                <a:cxn ang="0">
                  <a:pos x="75" y="49"/>
                </a:cxn>
                <a:cxn ang="0">
                  <a:pos x="71" y="34"/>
                </a:cxn>
                <a:cxn ang="0">
                  <a:pos x="68" y="23"/>
                </a:cxn>
                <a:cxn ang="0">
                  <a:pos x="60" y="16"/>
                </a:cxn>
                <a:cxn ang="0">
                  <a:pos x="56" y="7"/>
                </a:cxn>
                <a:cxn ang="0">
                  <a:pos x="50" y="3"/>
                </a:cxn>
                <a:cxn ang="0">
                  <a:pos x="37" y="5"/>
                </a:cxn>
                <a:cxn ang="0">
                  <a:pos x="35" y="12"/>
                </a:cxn>
                <a:cxn ang="0">
                  <a:pos x="27" y="25"/>
                </a:cxn>
                <a:cxn ang="0">
                  <a:pos x="20" y="30"/>
                </a:cxn>
                <a:cxn ang="0">
                  <a:pos x="13" y="32"/>
                </a:cxn>
                <a:cxn ang="0">
                  <a:pos x="5" y="36"/>
                </a:cxn>
                <a:cxn ang="0">
                  <a:pos x="7" y="44"/>
                </a:cxn>
              </a:cxnLst>
              <a:rect l="0" t="0" r="r" b="b"/>
              <a:pathLst>
                <a:path w="110" h="152">
                  <a:moveTo>
                    <a:pt x="7" y="44"/>
                  </a:moveTo>
                  <a:cubicBezTo>
                    <a:pt x="12" y="45"/>
                    <a:pt x="9" y="47"/>
                    <a:pt x="9" y="47"/>
                  </a:cubicBezTo>
                  <a:cubicBezTo>
                    <a:pt x="7" y="49"/>
                    <a:pt x="11" y="50"/>
                    <a:pt x="11" y="48"/>
                  </a:cubicBezTo>
                  <a:cubicBezTo>
                    <a:pt x="13" y="45"/>
                    <a:pt x="15" y="47"/>
                    <a:pt x="15" y="47"/>
                  </a:cubicBezTo>
                  <a:cubicBezTo>
                    <a:pt x="16" y="48"/>
                    <a:pt x="12" y="50"/>
                    <a:pt x="13" y="54"/>
                  </a:cubicBezTo>
                  <a:cubicBezTo>
                    <a:pt x="11" y="63"/>
                    <a:pt x="14" y="63"/>
                    <a:pt x="14" y="63"/>
                  </a:cubicBezTo>
                  <a:cubicBezTo>
                    <a:pt x="17" y="63"/>
                    <a:pt x="18" y="67"/>
                    <a:pt x="18" y="67"/>
                  </a:cubicBezTo>
                  <a:cubicBezTo>
                    <a:pt x="19" y="70"/>
                    <a:pt x="17" y="71"/>
                    <a:pt x="17" y="71"/>
                  </a:cubicBezTo>
                  <a:cubicBezTo>
                    <a:pt x="14" y="72"/>
                    <a:pt x="17" y="76"/>
                    <a:pt x="17" y="76"/>
                  </a:cubicBezTo>
                  <a:cubicBezTo>
                    <a:pt x="19" y="82"/>
                    <a:pt x="12" y="80"/>
                    <a:pt x="12" y="80"/>
                  </a:cubicBezTo>
                  <a:cubicBezTo>
                    <a:pt x="7" y="75"/>
                    <a:pt x="5" y="78"/>
                    <a:pt x="5" y="78"/>
                  </a:cubicBezTo>
                  <a:cubicBezTo>
                    <a:pt x="2" y="82"/>
                    <a:pt x="5" y="85"/>
                    <a:pt x="5" y="85"/>
                  </a:cubicBezTo>
                  <a:cubicBezTo>
                    <a:pt x="8" y="88"/>
                    <a:pt x="5" y="88"/>
                    <a:pt x="5" y="88"/>
                  </a:cubicBezTo>
                  <a:cubicBezTo>
                    <a:pt x="0" y="89"/>
                    <a:pt x="5" y="94"/>
                    <a:pt x="5" y="94"/>
                  </a:cubicBezTo>
                  <a:cubicBezTo>
                    <a:pt x="6" y="97"/>
                    <a:pt x="7" y="96"/>
                    <a:pt x="7" y="96"/>
                  </a:cubicBezTo>
                  <a:cubicBezTo>
                    <a:pt x="10" y="96"/>
                    <a:pt x="10" y="100"/>
                    <a:pt x="10" y="100"/>
                  </a:cubicBezTo>
                  <a:cubicBezTo>
                    <a:pt x="11" y="103"/>
                    <a:pt x="14" y="107"/>
                    <a:pt x="14" y="107"/>
                  </a:cubicBezTo>
                  <a:cubicBezTo>
                    <a:pt x="17" y="106"/>
                    <a:pt x="19" y="109"/>
                    <a:pt x="19" y="109"/>
                  </a:cubicBezTo>
                  <a:cubicBezTo>
                    <a:pt x="20" y="111"/>
                    <a:pt x="22" y="107"/>
                    <a:pt x="24" y="111"/>
                  </a:cubicBezTo>
                  <a:cubicBezTo>
                    <a:pt x="27" y="111"/>
                    <a:pt x="30" y="115"/>
                    <a:pt x="30" y="115"/>
                  </a:cubicBezTo>
                  <a:cubicBezTo>
                    <a:pt x="36" y="114"/>
                    <a:pt x="34" y="118"/>
                    <a:pt x="34" y="118"/>
                  </a:cubicBezTo>
                  <a:cubicBezTo>
                    <a:pt x="28" y="119"/>
                    <a:pt x="32" y="121"/>
                    <a:pt x="32" y="121"/>
                  </a:cubicBezTo>
                  <a:cubicBezTo>
                    <a:pt x="32" y="121"/>
                    <a:pt x="35" y="122"/>
                    <a:pt x="30" y="123"/>
                  </a:cubicBezTo>
                  <a:cubicBezTo>
                    <a:pt x="27" y="122"/>
                    <a:pt x="30" y="127"/>
                    <a:pt x="26" y="125"/>
                  </a:cubicBezTo>
                  <a:cubicBezTo>
                    <a:pt x="19" y="126"/>
                    <a:pt x="23" y="129"/>
                    <a:pt x="23" y="129"/>
                  </a:cubicBezTo>
                  <a:cubicBezTo>
                    <a:pt x="24" y="132"/>
                    <a:pt x="20" y="134"/>
                    <a:pt x="20" y="134"/>
                  </a:cubicBezTo>
                  <a:cubicBezTo>
                    <a:pt x="27" y="135"/>
                    <a:pt x="27" y="140"/>
                    <a:pt x="27" y="140"/>
                  </a:cubicBezTo>
                  <a:cubicBezTo>
                    <a:pt x="34" y="140"/>
                    <a:pt x="33" y="144"/>
                    <a:pt x="33" y="144"/>
                  </a:cubicBezTo>
                  <a:cubicBezTo>
                    <a:pt x="34" y="146"/>
                    <a:pt x="31" y="147"/>
                    <a:pt x="31" y="147"/>
                  </a:cubicBezTo>
                  <a:cubicBezTo>
                    <a:pt x="25" y="148"/>
                    <a:pt x="30" y="152"/>
                    <a:pt x="30" y="152"/>
                  </a:cubicBezTo>
                  <a:cubicBezTo>
                    <a:pt x="31" y="152"/>
                    <a:pt x="32" y="151"/>
                    <a:pt x="33" y="150"/>
                  </a:cubicBezTo>
                  <a:cubicBezTo>
                    <a:pt x="33" y="150"/>
                    <a:pt x="38" y="145"/>
                    <a:pt x="43" y="150"/>
                  </a:cubicBezTo>
                  <a:cubicBezTo>
                    <a:pt x="43" y="150"/>
                    <a:pt x="45" y="144"/>
                    <a:pt x="52" y="137"/>
                  </a:cubicBezTo>
                  <a:cubicBezTo>
                    <a:pt x="63" y="138"/>
                    <a:pt x="66" y="133"/>
                    <a:pt x="76" y="135"/>
                  </a:cubicBezTo>
                  <a:cubicBezTo>
                    <a:pt x="76" y="135"/>
                    <a:pt x="78" y="134"/>
                    <a:pt x="80" y="133"/>
                  </a:cubicBezTo>
                  <a:cubicBezTo>
                    <a:pt x="80" y="129"/>
                    <a:pt x="77" y="127"/>
                    <a:pt x="80" y="124"/>
                  </a:cubicBezTo>
                  <a:cubicBezTo>
                    <a:pt x="82" y="123"/>
                    <a:pt x="84" y="120"/>
                    <a:pt x="80" y="120"/>
                  </a:cubicBezTo>
                  <a:cubicBezTo>
                    <a:pt x="76" y="120"/>
                    <a:pt x="80" y="115"/>
                    <a:pt x="80" y="115"/>
                  </a:cubicBezTo>
                  <a:cubicBezTo>
                    <a:pt x="81" y="113"/>
                    <a:pt x="78" y="104"/>
                    <a:pt x="82" y="100"/>
                  </a:cubicBezTo>
                  <a:cubicBezTo>
                    <a:pt x="86" y="97"/>
                    <a:pt x="88" y="99"/>
                    <a:pt x="92" y="97"/>
                  </a:cubicBezTo>
                  <a:cubicBezTo>
                    <a:pt x="96" y="96"/>
                    <a:pt x="93" y="93"/>
                    <a:pt x="96" y="93"/>
                  </a:cubicBezTo>
                  <a:cubicBezTo>
                    <a:pt x="100" y="94"/>
                    <a:pt x="99" y="88"/>
                    <a:pt x="99" y="88"/>
                  </a:cubicBezTo>
                  <a:cubicBezTo>
                    <a:pt x="98" y="80"/>
                    <a:pt x="105" y="81"/>
                    <a:pt x="105" y="81"/>
                  </a:cubicBezTo>
                  <a:cubicBezTo>
                    <a:pt x="106" y="81"/>
                    <a:pt x="107" y="82"/>
                    <a:pt x="108" y="82"/>
                  </a:cubicBezTo>
                  <a:lnTo>
                    <a:pt x="108" y="82"/>
                  </a:lnTo>
                  <a:lnTo>
                    <a:pt x="108" y="77"/>
                  </a:lnTo>
                  <a:lnTo>
                    <a:pt x="108" y="77"/>
                  </a:lnTo>
                  <a:cubicBezTo>
                    <a:pt x="108" y="77"/>
                    <a:pt x="110" y="72"/>
                    <a:pt x="103" y="72"/>
                  </a:cubicBezTo>
                  <a:cubicBezTo>
                    <a:pt x="103" y="72"/>
                    <a:pt x="98" y="74"/>
                    <a:pt x="97" y="70"/>
                  </a:cubicBezTo>
                  <a:cubicBezTo>
                    <a:pt x="97" y="70"/>
                    <a:pt x="100" y="67"/>
                    <a:pt x="88" y="65"/>
                  </a:cubicBezTo>
                  <a:cubicBezTo>
                    <a:pt x="88" y="65"/>
                    <a:pt x="89" y="60"/>
                    <a:pt x="80" y="52"/>
                  </a:cubicBezTo>
                  <a:cubicBezTo>
                    <a:pt x="80" y="52"/>
                    <a:pt x="81" y="49"/>
                    <a:pt x="75" y="49"/>
                  </a:cubicBezTo>
                  <a:cubicBezTo>
                    <a:pt x="75" y="43"/>
                    <a:pt x="71" y="45"/>
                    <a:pt x="72" y="41"/>
                  </a:cubicBezTo>
                  <a:cubicBezTo>
                    <a:pt x="72" y="41"/>
                    <a:pt x="69" y="40"/>
                    <a:pt x="71" y="34"/>
                  </a:cubicBezTo>
                  <a:cubicBezTo>
                    <a:pt x="73" y="32"/>
                    <a:pt x="69" y="31"/>
                    <a:pt x="70" y="29"/>
                  </a:cubicBezTo>
                  <a:cubicBezTo>
                    <a:pt x="70" y="29"/>
                    <a:pt x="74" y="28"/>
                    <a:pt x="68" y="23"/>
                  </a:cubicBezTo>
                  <a:cubicBezTo>
                    <a:pt x="68" y="23"/>
                    <a:pt x="69" y="19"/>
                    <a:pt x="63" y="19"/>
                  </a:cubicBezTo>
                  <a:cubicBezTo>
                    <a:pt x="63" y="19"/>
                    <a:pt x="55" y="19"/>
                    <a:pt x="60" y="16"/>
                  </a:cubicBezTo>
                  <a:cubicBezTo>
                    <a:pt x="63" y="15"/>
                    <a:pt x="59" y="14"/>
                    <a:pt x="60" y="11"/>
                  </a:cubicBezTo>
                  <a:cubicBezTo>
                    <a:pt x="60" y="11"/>
                    <a:pt x="61" y="4"/>
                    <a:pt x="56" y="7"/>
                  </a:cubicBezTo>
                  <a:cubicBezTo>
                    <a:pt x="56" y="7"/>
                    <a:pt x="53" y="7"/>
                    <a:pt x="53" y="5"/>
                  </a:cubicBezTo>
                  <a:cubicBezTo>
                    <a:pt x="53" y="5"/>
                    <a:pt x="54" y="3"/>
                    <a:pt x="50" y="3"/>
                  </a:cubicBezTo>
                  <a:cubicBezTo>
                    <a:pt x="48" y="4"/>
                    <a:pt x="42" y="3"/>
                    <a:pt x="42" y="3"/>
                  </a:cubicBezTo>
                  <a:cubicBezTo>
                    <a:pt x="39" y="0"/>
                    <a:pt x="37" y="5"/>
                    <a:pt x="37" y="5"/>
                  </a:cubicBezTo>
                  <a:cubicBezTo>
                    <a:pt x="36" y="7"/>
                    <a:pt x="41" y="4"/>
                    <a:pt x="41" y="7"/>
                  </a:cubicBezTo>
                  <a:cubicBezTo>
                    <a:pt x="41" y="10"/>
                    <a:pt x="35" y="12"/>
                    <a:pt x="35" y="12"/>
                  </a:cubicBezTo>
                  <a:cubicBezTo>
                    <a:pt x="29" y="17"/>
                    <a:pt x="29" y="19"/>
                    <a:pt x="29" y="19"/>
                  </a:cubicBezTo>
                  <a:cubicBezTo>
                    <a:pt x="31" y="23"/>
                    <a:pt x="27" y="25"/>
                    <a:pt x="27" y="25"/>
                  </a:cubicBezTo>
                  <a:cubicBezTo>
                    <a:pt x="23" y="27"/>
                    <a:pt x="24" y="31"/>
                    <a:pt x="24" y="31"/>
                  </a:cubicBezTo>
                  <a:cubicBezTo>
                    <a:pt x="22" y="28"/>
                    <a:pt x="20" y="30"/>
                    <a:pt x="20" y="30"/>
                  </a:cubicBezTo>
                  <a:cubicBezTo>
                    <a:pt x="16" y="32"/>
                    <a:pt x="18" y="34"/>
                    <a:pt x="18" y="34"/>
                  </a:cubicBezTo>
                  <a:cubicBezTo>
                    <a:pt x="15" y="34"/>
                    <a:pt x="13" y="32"/>
                    <a:pt x="13" y="32"/>
                  </a:cubicBezTo>
                  <a:cubicBezTo>
                    <a:pt x="12" y="32"/>
                    <a:pt x="12" y="35"/>
                    <a:pt x="10" y="34"/>
                  </a:cubicBezTo>
                  <a:cubicBezTo>
                    <a:pt x="5" y="32"/>
                    <a:pt x="5" y="36"/>
                    <a:pt x="5" y="36"/>
                  </a:cubicBezTo>
                  <a:cubicBezTo>
                    <a:pt x="5" y="39"/>
                    <a:pt x="8" y="38"/>
                    <a:pt x="7" y="44"/>
                  </a:cubicBezTo>
                  <a:lnTo>
                    <a:pt x="7" y="44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E7969B-8306-5D46-AA70-53B77AF27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5414" y="991059"/>
              <a:ext cx="2128860" cy="1409112"/>
            </a:xfrm>
            <a:custGeom>
              <a:avLst/>
              <a:gdLst/>
              <a:ahLst/>
              <a:cxnLst>
                <a:cxn ang="0">
                  <a:pos x="148" y="81"/>
                </a:cxn>
                <a:cxn ang="0">
                  <a:pos x="140" y="82"/>
                </a:cxn>
                <a:cxn ang="0">
                  <a:pos x="132" y="80"/>
                </a:cxn>
                <a:cxn ang="0">
                  <a:pos x="129" y="68"/>
                </a:cxn>
                <a:cxn ang="0">
                  <a:pos x="122" y="68"/>
                </a:cxn>
                <a:cxn ang="0">
                  <a:pos x="109" y="67"/>
                </a:cxn>
                <a:cxn ang="0">
                  <a:pos x="94" y="67"/>
                </a:cxn>
                <a:cxn ang="0">
                  <a:pos x="90" y="67"/>
                </a:cxn>
                <a:cxn ang="0">
                  <a:pos x="79" y="72"/>
                </a:cxn>
                <a:cxn ang="0">
                  <a:pos x="82" y="78"/>
                </a:cxn>
                <a:cxn ang="0">
                  <a:pos x="82" y="86"/>
                </a:cxn>
                <a:cxn ang="0">
                  <a:pos x="84" y="100"/>
                </a:cxn>
                <a:cxn ang="0">
                  <a:pos x="76" y="104"/>
                </a:cxn>
                <a:cxn ang="0">
                  <a:pos x="60" y="108"/>
                </a:cxn>
                <a:cxn ang="0">
                  <a:pos x="47" y="109"/>
                </a:cxn>
                <a:cxn ang="0">
                  <a:pos x="38" y="109"/>
                </a:cxn>
                <a:cxn ang="0">
                  <a:pos x="23" y="107"/>
                </a:cxn>
                <a:cxn ang="0">
                  <a:pos x="16" y="107"/>
                </a:cxn>
                <a:cxn ang="0">
                  <a:pos x="7" y="105"/>
                </a:cxn>
                <a:cxn ang="0">
                  <a:pos x="4" y="96"/>
                </a:cxn>
                <a:cxn ang="0">
                  <a:pos x="4" y="83"/>
                </a:cxn>
                <a:cxn ang="0">
                  <a:pos x="12" y="72"/>
                </a:cxn>
                <a:cxn ang="0">
                  <a:pos x="22" y="56"/>
                </a:cxn>
                <a:cxn ang="0">
                  <a:pos x="23" y="42"/>
                </a:cxn>
                <a:cxn ang="0">
                  <a:pos x="29" y="40"/>
                </a:cxn>
                <a:cxn ang="0">
                  <a:pos x="34" y="35"/>
                </a:cxn>
                <a:cxn ang="0">
                  <a:pos x="27" y="28"/>
                </a:cxn>
                <a:cxn ang="0">
                  <a:pos x="34" y="29"/>
                </a:cxn>
                <a:cxn ang="0">
                  <a:pos x="38" y="23"/>
                </a:cxn>
                <a:cxn ang="0">
                  <a:pos x="53" y="28"/>
                </a:cxn>
                <a:cxn ang="0">
                  <a:pos x="55" y="15"/>
                </a:cxn>
                <a:cxn ang="0">
                  <a:pos x="71" y="3"/>
                </a:cxn>
                <a:cxn ang="0">
                  <a:pos x="92" y="6"/>
                </a:cxn>
                <a:cxn ang="0">
                  <a:pos x="116" y="13"/>
                </a:cxn>
                <a:cxn ang="0">
                  <a:pos x="130" y="25"/>
                </a:cxn>
                <a:cxn ang="0">
                  <a:pos x="137" y="35"/>
                </a:cxn>
                <a:cxn ang="0">
                  <a:pos x="149" y="31"/>
                </a:cxn>
                <a:cxn ang="0">
                  <a:pos x="157" y="34"/>
                </a:cxn>
                <a:cxn ang="0">
                  <a:pos x="163" y="34"/>
                </a:cxn>
                <a:cxn ang="0">
                  <a:pos x="162" y="50"/>
                </a:cxn>
                <a:cxn ang="0">
                  <a:pos x="165" y="58"/>
                </a:cxn>
                <a:cxn ang="0">
                  <a:pos x="160" y="67"/>
                </a:cxn>
                <a:cxn ang="0">
                  <a:pos x="153" y="72"/>
                </a:cxn>
                <a:cxn ang="0">
                  <a:pos x="153" y="81"/>
                </a:cxn>
              </a:cxnLst>
              <a:rect l="0" t="0" r="r" b="b"/>
              <a:pathLst>
                <a:path w="167" h="111">
                  <a:moveTo>
                    <a:pt x="153" y="81"/>
                  </a:moveTo>
                  <a:cubicBezTo>
                    <a:pt x="149" y="79"/>
                    <a:pt x="148" y="81"/>
                    <a:pt x="148" y="81"/>
                  </a:cubicBezTo>
                  <a:cubicBezTo>
                    <a:pt x="147" y="83"/>
                    <a:pt x="144" y="81"/>
                    <a:pt x="144" y="81"/>
                  </a:cubicBezTo>
                  <a:cubicBezTo>
                    <a:pt x="140" y="85"/>
                    <a:pt x="140" y="82"/>
                    <a:pt x="140" y="82"/>
                  </a:cubicBezTo>
                  <a:cubicBezTo>
                    <a:pt x="136" y="79"/>
                    <a:pt x="136" y="81"/>
                    <a:pt x="136" y="81"/>
                  </a:cubicBezTo>
                  <a:cubicBezTo>
                    <a:pt x="132" y="83"/>
                    <a:pt x="132" y="80"/>
                    <a:pt x="132" y="80"/>
                  </a:cubicBezTo>
                  <a:cubicBezTo>
                    <a:pt x="137" y="76"/>
                    <a:pt x="131" y="75"/>
                    <a:pt x="131" y="75"/>
                  </a:cubicBezTo>
                  <a:cubicBezTo>
                    <a:pt x="128" y="71"/>
                    <a:pt x="129" y="68"/>
                    <a:pt x="129" y="68"/>
                  </a:cubicBezTo>
                  <a:cubicBezTo>
                    <a:pt x="127" y="71"/>
                    <a:pt x="126" y="69"/>
                    <a:pt x="126" y="69"/>
                  </a:cubicBezTo>
                  <a:cubicBezTo>
                    <a:pt x="126" y="65"/>
                    <a:pt x="122" y="68"/>
                    <a:pt x="122" y="68"/>
                  </a:cubicBezTo>
                  <a:cubicBezTo>
                    <a:pt x="118" y="68"/>
                    <a:pt x="116" y="66"/>
                    <a:pt x="116" y="66"/>
                  </a:cubicBezTo>
                  <a:cubicBezTo>
                    <a:pt x="113" y="63"/>
                    <a:pt x="109" y="67"/>
                    <a:pt x="109" y="67"/>
                  </a:cubicBezTo>
                  <a:cubicBezTo>
                    <a:pt x="106" y="69"/>
                    <a:pt x="102" y="67"/>
                    <a:pt x="102" y="67"/>
                  </a:cubicBezTo>
                  <a:cubicBezTo>
                    <a:pt x="96" y="66"/>
                    <a:pt x="94" y="67"/>
                    <a:pt x="94" y="67"/>
                  </a:cubicBezTo>
                  <a:cubicBezTo>
                    <a:pt x="93" y="67"/>
                    <a:pt x="93" y="67"/>
                    <a:pt x="92" y="66"/>
                  </a:cubicBezTo>
                  <a:cubicBezTo>
                    <a:pt x="91" y="66"/>
                    <a:pt x="91" y="66"/>
                    <a:pt x="90" y="67"/>
                  </a:cubicBezTo>
                  <a:cubicBezTo>
                    <a:pt x="86" y="66"/>
                    <a:pt x="85" y="69"/>
                    <a:pt x="85" y="69"/>
                  </a:cubicBezTo>
                  <a:cubicBezTo>
                    <a:pt x="78" y="69"/>
                    <a:pt x="79" y="72"/>
                    <a:pt x="79" y="72"/>
                  </a:cubicBezTo>
                  <a:cubicBezTo>
                    <a:pt x="79" y="73"/>
                    <a:pt x="78" y="75"/>
                    <a:pt x="78" y="75"/>
                  </a:cubicBezTo>
                  <a:cubicBezTo>
                    <a:pt x="80" y="75"/>
                    <a:pt x="82" y="78"/>
                    <a:pt x="82" y="78"/>
                  </a:cubicBezTo>
                  <a:cubicBezTo>
                    <a:pt x="84" y="79"/>
                    <a:pt x="78" y="79"/>
                    <a:pt x="78" y="82"/>
                  </a:cubicBezTo>
                  <a:cubicBezTo>
                    <a:pt x="78" y="84"/>
                    <a:pt x="82" y="86"/>
                    <a:pt x="82" y="86"/>
                  </a:cubicBezTo>
                  <a:cubicBezTo>
                    <a:pt x="81" y="93"/>
                    <a:pt x="87" y="91"/>
                    <a:pt x="84" y="95"/>
                  </a:cubicBezTo>
                  <a:cubicBezTo>
                    <a:pt x="83" y="96"/>
                    <a:pt x="84" y="100"/>
                    <a:pt x="84" y="100"/>
                  </a:cubicBezTo>
                  <a:cubicBezTo>
                    <a:pt x="85" y="106"/>
                    <a:pt x="82" y="105"/>
                    <a:pt x="82" y="105"/>
                  </a:cubicBezTo>
                  <a:cubicBezTo>
                    <a:pt x="76" y="105"/>
                    <a:pt x="76" y="104"/>
                    <a:pt x="76" y="104"/>
                  </a:cubicBezTo>
                  <a:cubicBezTo>
                    <a:pt x="70" y="101"/>
                    <a:pt x="66" y="104"/>
                    <a:pt x="66" y="104"/>
                  </a:cubicBezTo>
                  <a:cubicBezTo>
                    <a:pt x="65" y="106"/>
                    <a:pt x="60" y="108"/>
                    <a:pt x="60" y="108"/>
                  </a:cubicBezTo>
                  <a:cubicBezTo>
                    <a:pt x="57" y="107"/>
                    <a:pt x="55" y="109"/>
                    <a:pt x="55" y="109"/>
                  </a:cubicBezTo>
                  <a:cubicBezTo>
                    <a:pt x="51" y="109"/>
                    <a:pt x="47" y="109"/>
                    <a:pt x="47" y="109"/>
                  </a:cubicBezTo>
                  <a:cubicBezTo>
                    <a:pt x="44" y="110"/>
                    <a:pt x="43" y="108"/>
                    <a:pt x="43" y="108"/>
                  </a:cubicBezTo>
                  <a:cubicBezTo>
                    <a:pt x="39" y="106"/>
                    <a:pt x="38" y="109"/>
                    <a:pt x="38" y="109"/>
                  </a:cubicBezTo>
                  <a:cubicBezTo>
                    <a:pt x="28" y="111"/>
                    <a:pt x="29" y="107"/>
                    <a:pt x="29" y="107"/>
                  </a:cubicBezTo>
                  <a:cubicBezTo>
                    <a:pt x="26" y="102"/>
                    <a:pt x="23" y="107"/>
                    <a:pt x="23" y="107"/>
                  </a:cubicBezTo>
                  <a:cubicBezTo>
                    <a:pt x="22" y="108"/>
                    <a:pt x="19" y="106"/>
                    <a:pt x="19" y="109"/>
                  </a:cubicBezTo>
                  <a:cubicBezTo>
                    <a:pt x="17" y="111"/>
                    <a:pt x="16" y="107"/>
                    <a:pt x="16" y="107"/>
                  </a:cubicBezTo>
                  <a:cubicBezTo>
                    <a:pt x="15" y="106"/>
                    <a:pt x="11" y="106"/>
                    <a:pt x="11" y="106"/>
                  </a:cubicBezTo>
                  <a:cubicBezTo>
                    <a:pt x="9" y="104"/>
                    <a:pt x="7" y="105"/>
                    <a:pt x="7" y="105"/>
                  </a:cubicBezTo>
                  <a:cubicBezTo>
                    <a:pt x="2" y="104"/>
                    <a:pt x="3" y="100"/>
                    <a:pt x="3" y="100"/>
                  </a:cubicBezTo>
                  <a:cubicBezTo>
                    <a:pt x="0" y="95"/>
                    <a:pt x="4" y="96"/>
                    <a:pt x="4" y="96"/>
                  </a:cubicBezTo>
                  <a:cubicBezTo>
                    <a:pt x="7" y="94"/>
                    <a:pt x="5" y="89"/>
                    <a:pt x="5" y="89"/>
                  </a:cubicBezTo>
                  <a:cubicBezTo>
                    <a:pt x="6" y="84"/>
                    <a:pt x="4" y="83"/>
                    <a:pt x="4" y="83"/>
                  </a:cubicBezTo>
                  <a:cubicBezTo>
                    <a:pt x="2" y="81"/>
                    <a:pt x="4" y="78"/>
                    <a:pt x="4" y="78"/>
                  </a:cubicBezTo>
                  <a:cubicBezTo>
                    <a:pt x="6" y="73"/>
                    <a:pt x="12" y="72"/>
                    <a:pt x="12" y="72"/>
                  </a:cubicBezTo>
                  <a:cubicBezTo>
                    <a:pt x="13" y="67"/>
                    <a:pt x="17" y="67"/>
                    <a:pt x="17" y="67"/>
                  </a:cubicBezTo>
                  <a:cubicBezTo>
                    <a:pt x="26" y="63"/>
                    <a:pt x="22" y="56"/>
                    <a:pt x="22" y="56"/>
                  </a:cubicBezTo>
                  <a:cubicBezTo>
                    <a:pt x="22" y="51"/>
                    <a:pt x="21" y="49"/>
                    <a:pt x="21" y="49"/>
                  </a:cubicBezTo>
                  <a:cubicBezTo>
                    <a:pt x="18" y="45"/>
                    <a:pt x="23" y="42"/>
                    <a:pt x="23" y="42"/>
                  </a:cubicBezTo>
                  <a:lnTo>
                    <a:pt x="23" y="42"/>
                  </a:lnTo>
                  <a:lnTo>
                    <a:pt x="29" y="40"/>
                  </a:lnTo>
                  <a:lnTo>
                    <a:pt x="29" y="40"/>
                  </a:lnTo>
                  <a:cubicBezTo>
                    <a:pt x="34" y="38"/>
                    <a:pt x="34" y="35"/>
                    <a:pt x="34" y="35"/>
                  </a:cubicBezTo>
                  <a:cubicBezTo>
                    <a:pt x="33" y="33"/>
                    <a:pt x="27" y="33"/>
                    <a:pt x="27" y="33"/>
                  </a:cubicBezTo>
                  <a:cubicBezTo>
                    <a:pt x="18" y="28"/>
                    <a:pt x="27" y="28"/>
                    <a:pt x="27" y="28"/>
                  </a:cubicBezTo>
                  <a:cubicBezTo>
                    <a:pt x="33" y="25"/>
                    <a:pt x="34" y="29"/>
                    <a:pt x="34" y="29"/>
                  </a:cubicBezTo>
                  <a:lnTo>
                    <a:pt x="34" y="29"/>
                  </a:lnTo>
                  <a:lnTo>
                    <a:pt x="38" y="23"/>
                  </a:lnTo>
                  <a:lnTo>
                    <a:pt x="38" y="23"/>
                  </a:lnTo>
                  <a:cubicBezTo>
                    <a:pt x="41" y="24"/>
                    <a:pt x="46" y="27"/>
                    <a:pt x="46" y="27"/>
                  </a:cubicBezTo>
                  <a:cubicBezTo>
                    <a:pt x="52" y="31"/>
                    <a:pt x="53" y="28"/>
                    <a:pt x="53" y="28"/>
                  </a:cubicBezTo>
                  <a:cubicBezTo>
                    <a:pt x="53" y="28"/>
                    <a:pt x="55" y="25"/>
                    <a:pt x="54" y="21"/>
                  </a:cubicBezTo>
                  <a:cubicBezTo>
                    <a:pt x="54" y="21"/>
                    <a:pt x="51" y="20"/>
                    <a:pt x="55" y="15"/>
                  </a:cubicBezTo>
                  <a:cubicBezTo>
                    <a:pt x="55" y="15"/>
                    <a:pt x="56" y="8"/>
                    <a:pt x="61" y="8"/>
                  </a:cubicBezTo>
                  <a:cubicBezTo>
                    <a:pt x="65" y="4"/>
                    <a:pt x="69" y="5"/>
                    <a:pt x="71" y="3"/>
                  </a:cubicBezTo>
                  <a:cubicBezTo>
                    <a:pt x="73" y="1"/>
                    <a:pt x="77" y="3"/>
                    <a:pt x="81" y="2"/>
                  </a:cubicBezTo>
                  <a:cubicBezTo>
                    <a:pt x="81" y="4"/>
                    <a:pt x="89" y="0"/>
                    <a:pt x="92" y="6"/>
                  </a:cubicBezTo>
                  <a:cubicBezTo>
                    <a:pt x="98" y="11"/>
                    <a:pt x="101" y="14"/>
                    <a:pt x="105" y="13"/>
                  </a:cubicBezTo>
                  <a:cubicBezTo>
                    <a:pt x="110" y="14"/>
                    <a:pt x="116" y="13"/>
                    <a:pt x="116" y="13"/>
                  </a:cubicBezTo>
                  <a:cubicBezTo>
                    <a:pt x="125" y="8"/>
                    <a:pt x="124" y="19"/>
                    <a:pt x="124" y="19"/>
                  </a:cubicBezTo>
                  <a:cubicBezTo>
                    <a:pt x="132" y="22"/>
                    <a:pt x="130" y="25"/>
                    <a:pt x="130" y="25"/>
                  </a:cubicBezTo>
                  <a:cubicBezTo>
                    <a:pt x="131" y="29"/>
                    <a:pt x="134" y="29"/>
                    <a:pt x="134" y="29"/>
                  </a:cubicBezTo>
                  <a:cubicBezTo>
                    <a:pt x="138" y="31"/>
                    <a:pt x="137" y="35"/>
                    <a:pt x="137" y="35"/>
                  </a:cubicBezTo>
                  <a:cubicBezTo>
                    <a:pt x="138" y="42"/>
                    <a:pt x="142" y="35"/>
                    <a:pt x="142" y="35"/>
                  </a:cubicBezTo>
                  <a:cubicBezTo>
                    <a:pt x="144" y="28"/>
                    <a:pt x="149" y="31"/>
                    <a:pt x="149" y="31"/>
                  </a:cubicBezTo>
                  <a:cubicBezTo>
                    <a:pt x="150" y="34"/>
                    <a:pt x="155" y="31"/>
                    <a:pt x="155" y="31"/>
                  </a:cubicBezTo>
                  <a:cubicBezTo>
                    <a:pt x="160" y="32"/>
                    <a:pt x="157" y="34"/>
                    <a:pt x="157" y="34"/>
                  </a:cubicBezTo>
                  <a:cubicBezTo>
                    <a:pt x="155" y="36"/>
                    <a:pt x="159" y="37"/>
                    <a:pt x="159" y="35"/>
                  </a:cubicBezTo>
                  <a:cubicBezTo>
                    <a:pt x="161" y="32"/>
                    <a:pt x="163" y="34"/>
                    <a:pt x="163" y="34"/>
                  </a:cubicBezTo>
                  <a:cubicBezTo>
                    <a:pt x="164" y="35"/>
                    <a:pt x="160" y="37"/>
                    <a:pt x="161" y="41"/>
                  </a:cubicBezTo>
                  <a:cubicBezTo>
                    <a:pt x="159" y="50"/>
                    <a:pt x="162" y="50"/>
                    <a:pt x="162" y="50"/>
                  </a:cubicBezTo>
                  <a:cubicBezTo>
                    <a:pt x="165" y="50"/>
                    <a:pt x="166" y="54"/>
                    <a:pt x="166" y="54"/>
                  </a:cubicBezTo>
                  <a:cubicBezTo>
                    <a:pt x="167" y="57"/>
                    <a:pt x="165" y="58"/>
                    <a:pt x="165" y="58"/>
                  </a:cubicBezTo>
                  <a:cubicBezTo>
                    <a:pt x="162" y="59"/>
                    <a:pt x="165" y="63"/>
                    <a:pt x="165" y="63"/>
                  </a:cubicBezTo>
                  <a:cubicBezTo>
                    <a:pt x="167" y="69"/>
                    <a:pt x="160" y="67"/>
                    <a:pt x="160" y="67"/>
                  </a:cubicBezTo>
                  <a:cubicBezTo>
                    <a:pt x="155" y="62"/>
                    <a:pt x="153" y="65"/>
                    <a:pt x="153" y="65"/>
                  </a:cubicBezTo>
                  <a:cubicBezTo>
                    <a:pt x="150" y="69"/>
                    <a:pt x="153" y="72"/>
                    <a:pt x="153" y="72"/>
                  </a:cubicBezTo>
                  <a:cubicBezTo>
                    <a:pt x="156" y="75"/>
                    <a:pt x="153" y="75"/>
                    <a:pt x="153" y="75"/>
                  </a:cubicBezTo>
                  <a:cubicBezTo>
                    <a:pt x="148" y="76"/>
                    <a:pt x="153" y="81"/>
                    <a:pt x="153" y="81"/>
                  </a:cubicBezTo>
                  <a:lnTo>
                    <a:pt x="153" y="81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163D630-3B43-E44A-98A0-8BDFB50A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498" y="203987"/>
              <a:ext cx="1759178" cy="1459891"/>
            </a:xfrm>
            <a:custGeom>
              <a:avLst/>
              <a:gdLst/>
              <a:ahLst/>
              <a:cxnLst>
                <a:cxn ang="0">
                  <a:pos x="134" y="62"/>
                </a:cxn>
                <a:cxn ang="0">
                  <a:pos x="135" y="72"/>
                </a:cxn>
                <a:cxn ang="0">
                  <a:pos x="135" y="80"/>
                </a:cxn>
                <a:cxn ang="0">
                  <a:pos x="129" y="80"/>
                </a:cxn>
                <a:cxn ang="0">
                  <a:pos x="124" y="82"/>
                </a:cxn>
                <a:cxn ang="0">
                  <a:pos x="119" y="75"/>
                </a:cxn>
                <a:cxn ang="0">
                  <a:pos x="116" y="73"/>
                </a:cxn>
                <a:cxn ang="0">
                  <a:pos x="111" y="77"/>
                </a:cxn>
                <a:cxn ang="0">
                  <a:pos x="108" y="81"/>
                </a:cxn>
                <a:cxn ang="0">
                  <a:pos x="105" y="84"/>
                </a:cxn>
                <a:cxn ang="0">
                  <a:pos x="100" y="85"/>
                </a:cxn>
                <a:cxn ang="0">
                  <a:pos x="96" y="84"/>
                </a:cxn>
                <a:cxn ang="0">
                  <a:pos x="87" y="84"/>
                </a:cxn>
                <a:cxn ang="0">
                  <a:pos x="83" y="88"/>
                </a:cxn>
                <a:cxn ang="0">
                  <a:pos x="80" y="94"/>
                </a:cxn>
                <a:cxn ang="0">
                  <a:pos x="73" y="95"/>
                </a:cxn>
                <a:cxn ang="0">
                  <a:pos x="67" y="95"/>
                </a:cxn>
                <a:cxn ang="0">
                  <a:pos x="62" y="95"/>
                </a:cxn>
                <a:cxn ang="0">
                  <a:pos x="49" y="95"/>
                </a:cxn>
                <a:cxn ang="0">
                  <a:pos x="45" y="99"/>
                </a:cxn>
                <a:cxn ang="0">
                  <a:pos x="43" y="104"/>
                </a:cxn>
                <a:cxn ang="0">
                  <a:pos x="40" y="106"/>
                </a:cxn>
                <a:cxn ang="0">
                  <a:pos x="31" y="111"/>
                </a:cxn>
                <a:cxn ang="0">
                  <a:pos x="21" y="115"/>
                </a:cxn>
                <a:cxn ang="0">
                  <a:pos x="20" y="111"/>
                </a:cxn>
                <a:cxn ang="0">
                  <a:pos x="18" y="105"/>
                </a:cxn>
                <a:cxn ang="0">
                  <a:pos x="16" y="99"/>
                </a:cxn>
                <a:cxn ang="0">
                  <a:pos x="12" y="92"/>
                </a:cxn>
                <a:cxn ang="0">
                  <a:pos x="9" y="88"/>
                </a:cxn>
                <a:cxn ang="0">
                  <a:pos x="8" y="84"/>
                </a:cxn>
                <a:cxn ang="0">
                  <a:pos x="6" y="78"/>
                </a:cxn>
                <a:cxn ang="0">
                  <a:pos x="6" y="74"/>
                </a:cxn>
                <a:cxn ang="0">
                  <a:pos x="8" y="65"/>
                </a:cxn>
                <a:cxn ang="0">
                  <a:pos x="11" y="67"/>
                </a:cxn>
                <a:cxn ang="0">
                  <a:pos x="17" y="65"/>
                </a:cxn>
                <a:cxn ang="0">
                  <a:pos x="24" y="62"/>
                </a:cxn>
                <a:cxn ang="0">
                  <a:pos x="29" y="62"/>
                </a:cxn>
                <a:cxn ang="0">
                  <a:pos x="35" y="64"/>
                </a:cxn>
                <a:cxn ang="0">
                  <a:pos x="37" y="60"/>
                </a:cxn>
                <a:cxn ang="0">
                  <a:pos x="40" y="58"/>
                </a:cxn>
                <a:cxn ang="0">
                  <a:pos x="51" y="58"/>
                </a:cxn>
                <a:cxn ang="0">
                  <a:pos x="59" y="53"/>
                </a:cxn>
                <a:cxn ang="0">
                  <a:pos x="65" y="47"/>
                </a:cxn>
                <a:cxn ang="0">
                  <a:pos x="66" y="41"/>
                </a:cxn>
                <a:cxn ang="0">
                  <a:pos x="68" y="32"/>
                </a:cxn>
                <a:cxn ang="0">
                  <a:pos x="73" y="25"/>
                </a:cxn>
                <a:cxn ang="0">
                  <a:pos x="79" y="24"/>
                </a:cxn>
                <a:cxn ang="0">
                  <a:pos x="88" y="25"/>
                </a:cxn>
                <a:cxn ang="0">
                  <a:pos x="94" y="16"/>
                </a:cxn>
                <a:cxn ang="0">
                  <a:pos x="95" y="11"/>
                </a:cxn>
                <a:cxn ang="0">
                  <a:pos x="99" y="6"/>
                </a:cxn>
                <a:cxn ang="0">
                  <a:pos x="105" y="0"/>
                </a:cxn>
                <a:cxn ang="0">
                  <a:pos x="110" y="6"/>
                </a:cxn>
                <a:cxn ang="0">
                  <a:pos x="113" y="13"/>
                </a:cxn>
                <a:cxn ang="0">
                  <a:pos x="117" y="17"/>
                </a:cxn>
                <a:cxn ang="0">
                  <a:pos x="117" y="23"/>
                </a:cxn>
                <a:cxn ang="0">
                  <a:pos x="120" y="28"/>
                </a:cxn>
                <a:cxn ang="0">
                  <a:pos x="125" y="34"/>
                </a:cxn>
                <a:cxn ang="0">
                  <a:pos x="130" y="39"/>
                </a:cxn>
                <a:cxn ang="0">
                  <a:pos x="131" y="44"/>
                </a:cxn>
                <a:cxn ang="0">
                  <a:pos x="131" y="52"/>
                </a:cxn>
                <a:cxn ang="0">
                  <a:pos x="134" y="62"/>
                </a:cxn>
                <a:cxn ang="0">
                  <a:pos x="134" y="62"/>
                </a:cxn>
              </a:cxnLst>
              <a:rect l="0" t="0" r="r" b="b"/>
              <a:pathLst>
                <a:path w="138" h="115">
                  <a:moveTo>
                    <a:pt x="134" y="62"/>
                  </a:moveTo>
                  <a:cubicBezTo>
                    <a:pt x="130" y="68"/>
                    <a:pt x="134" y="67"/>
                    <a:pt x="135" y="72"/>
                  </a:cubicBezTo>
                  <a:cubicBezTo>
                    <a:pt x="135" y="72"/>
                    <a:pt x="138" y="77"/>
                    <a:pt x="135" y="80"/>
                  </a:cubicBezTo>
                  <a:cubicBezTo>
                    <a:pt x="132" y="83"/>
                    <a:pt x="132" y="79"/>
                    <a:pt x="129" y="80"/>
                  </a:cubicBezTo>
                  <a:cubicBezTo>
                    <a:pt x="129" y="80"/>
                    <a:pt x="127" y="83"/>
                    <a:pt x="124" y="82"/>
                  </a:cubicBezTo>
                  <a:cubicBezTo>
                    <a:pt x="124" y="82"/>
                    <a:pt x="123" y="78"/>
                    <a:pt x="119" y="75"/>
                  </a:cubicBezTo>
                  <a:cubicBezTo>
                    <a:pt x="119" y="75"/>
                    <a:pt x="117" y="75"/>
                    <a:pt x="116" y="73"/>
                  </a:cubicBezTo>
                  <a:cubicBezTo>
                    <a:pt x="116" y="73"/>
                    <a:pt x="113" y="76"/>
                    <a:pt x="111" y="77"/>
                  </a:cubicBezTo>
                  <a:cubicBezTo>
                    <a:pt x="111" y="77"/>
                    <a:pt x="108" y="78"/>
                    <a:pt x="108" y="81"/>
                  </a:cubicBezTo>
                  <a:cubicBezTo>
                    <a:pt x="108" y="81"/>
                    <a:pt x="109" y="86"/>
                    <a:pt x="105" y="84"/>
                  </a:cubicBezTo>
                  <a:cubicBezTo>
                    <a:pt x="105" y="84"/>
                    <a:pt x="103" y="81"/>
                    <a:pt x="100" y="85"/>
                  </a:cubicBezTo>
                  <a:cubicBezTo>
                    <a:pt x="100" y="85"/>
                    <a:pt x="97" y="90"/>
                    <a:pt x="96" y="84"/>
                  </a:cubicBezTo>
                  <a:cubicBezTo>
                    <a:pt x="96" y="84"/>
                    <a:pt x="91" y="81"/>
                    <a:pt x="87" y="84"/>
                  </a:cubicBezTo>
                  <a:cubicBezTo>
                    <a:pt x="87" y="84"/>
                    <a:pt x="81" y="81"/>
                    <a:pt x="83" y="88"/>
                  </a:cubicBezTo>
                  <a:cubicBezTo>
                    <a:pt x="83" y="88"/>
                    <a:pt x="80" y="91"/>
                    <a:pt x="80" y="94"/>
                  </a:cubicBezTo>
                  <a:cubicBezTo>
                    <a:pt x="80" y="94"/>
                    <a:pt x="74" y="98"/>
                    <a:pt x="73" y="95"/>
                  </a:cubicBezTo>
                  <a:cubicBezTo>
                    <a:pt x="73" y="95"/>
                    <a:pt x="71" y="92"/>
                    <a:pt x="67" y="95"/>
                  </a:cubicBezTo>
                  <a:cubicBezTo>
                    <a:pt x="67" y="95"/>
                    <a:pt x="64" y="98"/>
                    <a:pt x="62" y="95"/>
                  </a:cubicBezTo>
                  <a:cubicBezTo>
                    <a:pt x="62" y="95"/>
                    <a:pt x="56" y="93"/>
                    <a:pt x="49" y="95"/>
                  </a:cubicBezTo>
                  <a:cubicBezTo>
                    <a:pt x="49" y="95"/>
                    <a:pt x="45" y="93"/>
                    <a:pt x="45" y="99"/>
                  </a:cubicBezTo>
                  <a:cubicBezTo>
                    <a:pt x="45" y="99"/>
                    <a:pt x="42" y="103"/>
                    <a:pt x="43" y="104"/>
                  </a:cubicBezTo>
                  <a:cubicBezTo>
                    <a:pt x="43" y="104"/>
                    <a:pt x="45" y="108"/>
                    <a:pt x="40" y="106"/>
                  </a:cubicBezTo>
                  <a:cubicBezTo>
                    <a:pt x="40" y="106"/>
                    <a:pt x="36" y="105"/>
                    <a:pt x="31" y="111"/>
                  </a:cubicBezTo>
                  <a:cubicBezTo>
                    <a:pt x="29" y="113"/>
                    <a:pt x="27" y="108"/>
                    <a:pt x="21" y="115"/>
                  </a:cubicBezTo>
                  <a:cubicBezTo>
                    <a:pt x="16" y="113"/>
                    <a:pt x="20" y="111"/>
                    <a:pt x="20" y="111"/>
                  </a:cubicBezTo>
                  <a:cubicBezTo>
                    <a:pt x="22" y="105"/>
                    <a:pt x="18" y="105"/>
                    <a:pt x="18" y="105"/>
                  </a:cubicBezTo>
                  <a:cubicBezTo>
                    <a:pt x="17" y="104"/>
                    <a:pt x="21" y="99"/>
                    <a:pt x="16" y="99"/>
                  </a:cubicBezTo>
                  <a:cubicBezTo>
                    <a:pt x="13" y="98"/>
                    <a:pt x="16" y="95"/>
                    <a:pt x="12" y="92"/>
                  </a:cubicBezTo>
                  <a:cubicBezTo>
                    <a:pt x="8" y="91"/>
                    <a:pt x="11" y="87"/>
                    <a:pt x="9" y="88"/>
                  </a:cubicBezTo>
                  <a:cubicBezTo>
                    <a:pt x="6" y="88"/>
                    <a:pt x="8" y="84"/>
                    <a:pt x="8" y="84"/>
                  </a:cubicBezTo>
                  <a:cubicBezTo>
                    <a:pt x="4" y="83"/>
                    <a:pt x="6" y="78"/>
                    <a:pt x="6" y="78"/>
                  </a:cubicBezTo>
                  <a:cubicBezTo>
                    <a:pt x="0" y="78"/>
                    <a:pt x="5" y="74"/>
                    <a:pt x="6" y="74"/>
                  </a:cubicBezTo>
                  <a:cubicBezTo>
                    <a:pt x="10" y="69"/>
                    <a:pt x="8" y="65"/>
                    <a:pt x="8" y="65"/>
                  </a:cubicBezTo>
                  <a:cubicBezTo>
                    <a:pt x="11" y="63"/>
                    <a:pt x="9" y="68"/>
                    <a:pt x="11" y="67"/>
                  </a:cubicBezTo>
                  <a:cubicBezTo>
                    <a:pt x="15" y="68"/>
                    <a:pt x="17" y="65"/>
                    <a:pt x="17" y="65"/>
                  </a:cubicBezTo>
                  <a:cubicBezTo>
                    <a:pt x="18" y="61"/>
                    <a:pt x="24" y="62"/>
                    <a:pt x="24" y="62"/>
                  </a:cubicBezTo>
                  <a:cubicBezTo>
                    <a:pt x="26" y="56"/>
                    <a:pt x="29" y="62"/>
                    <a:pt x="29" y="62"/>
                  </a:cubicBezTo>
                  <a:cubicBezTo>
                    <a:pt x="33" y="62"/>
                    <a:pt x="35" y="64"/>
                    <a:pt x="35" y="64"/>
                  </a:cubicBezTo>
                  <a:cubicBezTo>
                    <a:pt x="37" y="65"/>
                    <a:pt x="37" y="60"/>
                    <a:pt x="37" y="60"/>
                  </a:cubicBezTo>
                  <a:cubicBezTo>
                    <a:pt x="37" y="54"/>
                    <a:pt x="40" y="58"/>
                    <a:pt x="40" y="58"/>
                  </a:cubicBezTo>
                  <a:cubicBezTo>
                    <a:pt x="48" y="55"/>
                    <a:pt x="51" y="58"/>
                    <a:pt x="51" y="58"/>
                  </a:cubicBezTo>
                  <a:cubicBezTo>
                    <a:pt x="58" y="58"/>
                    <a:pt x="59" y="53"/>
                    <a:pt x="59" y="53"/>
                  </a:cubicBezTo>
                  <a:cubicBezTo>
                    <a:pt x="60" y="50"/>
                    <a:pt x="65" y="47"/>
                    <a:pt x="65" y="47"/>
                  </a:cubicBezTo>
                  <a:cubicBezTo>
                    <a:pt x="65" y="44"/>
                    <a:pt x="66" y="41"/>
                    <a:pt x="66" y="41"/>
                  </a:cubicBezTo>
                  <a:cubicBezTo>
                    <a:pt x="68" y="38"/>
                    <a:pt x="68" y="32"/>
                    <a:pt x="68" y="32"/>
                  </a:cubicBezTo>
                  <a:cubicBezTo>
                    <a:pt x="68" y="22"/>
                    <a:pt x="73" y="25"/>
                    <a:pt x="73" y="25"/>
                  </a:cubicBezTo>
                  <a:cubicBezTo>
                    <a:pt x="76" y="20"/>
                    <a:pt x="79" y="24"/>
                    <a:pt x="79" y="24"/>
                  </a:cubicBezTo>
                  <a:cubicBezTo>
                    <a:pt x="82" y="27"/>
                    <a:pt x="88" y="25"/>
                    <a:pt x="88" y="25"/>
                  </a:cubicBezTo>
                  <a:cubicBezTo>
                    <a:pt x="93" y="26"/>
                    <a:pt x="94" y="16"/>
                    <a:pt x="94" y="16"/>
                  </a:cubicBezTo>
                  <a:cubicBezTo>
                    <a:pt x="97" y="15"/>
                    <a:pt x="95" y="11"/>
                    <a:pt x="95" y="11"/>
                  </a:cubicBezTo>
                  <a:cubicBezTo>
                    <a:pt x="95" y="8"/>
                    <a:pt x="100" y="8"/>
                    <a:pt x="99" y="6"/>
                  </a:cubicBezTo>
                  <a:cubicBezTo>
                    <a:pt x="98" y="2"/>
                    <a:pt x="105" y="0"/>
                    <a:pt x="105" y="0"/>
                  </a:cubicBezTo>
                  <a:cubicBezTo>
                    <a:pt x="105" y="6"/>
                    <a:pt x="110" y="6"/>
                    <a:pt x="110" y="6"/>
                  </a:cubicBezTo>
                  <a:cubicBezTo>
                    <a:pt x="110" y="14"/>
                    <a:pt x="113" y="13"/>
                    <a:pt x="113" y="13"/>
                  </a:cubicBezTo>
                  <a:cubicBezTo>
                    <a:pt x="116" y="13"/>
                    <a:pt x="117" y="17"/>
                    <a:pt x="117" y="17"/>
                  </a:cubicBezTo>
                  <a:cubicBezTo>
                    <a:pt x="119" y="18"/>
                    <a:pt x="117" y="23"/>
                    <a:pt x="117" y="23"/>
                  </a:cubicBezTo>
                  <a:cubicBezTo>
                    <a:pt x="113" y="24"/>
                    <a:pt x="120" y="28"/>
                    <a:pt x="120" y="28"/>
                  </a:cubicBezTo>
                  <a:cubicBezTo>
                    <a:pt x="125" y="30"/>
                    <a:pt x="125" y="34"/>
                    <a:pt x="125" y="34"/>
                  </a:cubicBezTo>
                  <a:cubicBezTo>
                    <a:pt x="131" y="35"/>
                    <a:pt x="130" y="39"/>
                    <a:pt x="130" y="39"/>
                  </a:cubicBezTo>
                  <a:cubicBezTo>
                    <a:pt x="135" y="43"/>
                    <a:pt x="131" y="44"/>
                    <a:pt x="131" y="44"/>
                  </a:cubicBezTo>
                  <a:cubicBezTo>
                    <a:pt x="127" y="48"/>
                    <a:pt x="131" y="52"/>
                    <a:pt x="131" y="52"/>
                  </a:cubicBezTo>
                  <a:cubicBezTo>
                    <a:pt x="134" y="56"/>
                    <a:pt x="134" y="62"/>
                    <a:pt x="134" y="62"/>
                  </a:cubicBezTo>
                  <a:lnTo>
                    <a:pt x="134" y="62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E88E73B-BDF9-F145-B7BF-5408A5322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732" y="991059"/>
              <a:ext cx="2218094" cy="1244081"/>
            </a:xfrm>
            <a:custGeom>
              <a:avLst/>
              <a:gdLst/>
              <a:ahLst/>
              <a:cxnLst>
                <a:cxn ang="0">
                  <a:pos x="130" y="80"/>
                </a:cxn>
                <a:cxn ang="0">
                  <a:pos x="113" y="92"/>
                </a:cxn>
                <a:cxn ang="0">
                  <a:pos x="100" y="93"/>
                </a:cxn>
                <a:cxn ang="0">
                  <a:pos x="91" y="89"/>
                </a:cxn>
                <a:cxn ang="0">
                  <a:pos x="85" y="78"/>
                </a:cxn>
                <a:cxn ang="0">
                  <a:pos x="75" y="75"/>
                </a:cxn>
                <a:cxn ang="0">
                  <a:pos x="63" y="69"/>
                </a:cxn>
                <a:cxn ang="0">
                  <a:pos x="41" y="69"/>
                </a:cxn>
                <a:cxn ang="0">
                  <a:pos x="25" y="70"/>
                </a:cxn>
                <a:cxn ang="0">
                  <a:pos x="9" y="66"/>
                </a:cxn>
                <a:cxn ang="0">
                  <a:pos x="3" y="57"/>
                </a:cxn>
                <a:cxn ang="0">
                  <a:pos x="14" y="53"/>
                </a:cxn>
                <a:cxn ang="0">
                  <a:pos x="33" y="44"/>
                </a:cxn>
                <a:cxn ang="0">
                  <a:pos x="38" y="37"/>
                </a:cxn>
                <a:cxn ang="0">
                  <a:pos x="55" y="33"/>
                </a:cxn>
                <a:cxn ang="0">
                  <a:pos x="66" y="33"/>
                </a:cxn>
                <a:cxn ang="0">
                  <a:pos x="76" y="26"/>
                </a:cxn>
                <a:cxn ang="0">
                  <a:pos x="89" y="22"/>
                </a:cxn>
                <a:cxn ang="0">
                  <a:pos x="98" y="22"/>
                </a:cxn>
                <a:cxn ang="0">
                  <a:pos x="104" y="15"/>
                </a:cxn>
                <a:cxn ang="0">
                  <a:pos x="112" y="13"/>
                </a:cxn>
                <a:cxn ang="0">
                  <a:pos x="122" y="18"/>
                </a:cxn>
                <a:cxn ang="0">
                  <a:pos x="128" y="10"/>
                </a:cxn>
                <a:cxn ang="0">
                  <a:pos x="131" y="3"/>
                </a:cxn>
                <a:cxn ang="0">
                  <a:pos x="145" y="11"/>
                </a:cxn>
                <a:cxn ang="0">
                  <a:pos x="156" y="20"/>
                </a:cxn>
                <a:cxn ang="0">
                  <a:pos x="174" y="23"/>
                </a:cxn>
                <a:cxn ang="0">
                  <a:pos x="170" y="29"/>
                </a:cxn>
                <a:cxn ang="0">
                  <a:pos x="163" y="28"/>
                </a:cxn>
                <a:cxn ang="0">
                  <a:pos x="170" y="35"/>
                </a:cxn>
                <a:cxn ang="0">
                  <a:pos x="165" y="40"/>
                </a:cxn>
                <a:cxn ang="0">
                  <a:pos x="159" y="42"/>
                </a:cxn>
                <a:cxn ang="0">
                  <a:pos x="158" y="56"/>
                </a:cxn>
                <a:cxn ang="0">
                  <a:pos x="148" y="72"/>
                </a:cxn>
                <a:cxn ang="0">
                  <a:pos x="140" y="78"/>
                </a:cxn>
              </a:cxnLst>
              <a:rect l="0" t="0" r="r" b="b"/>
              <a:pathLst>
                <a:path w="174" h="98">
                  <a:moveTo>
                    <a:pt x="140" y="78"/>
                  </a:moveTo>
                  <a:cubicBezTo>
                    <a:pt x="133" y="72"/>
                    <a:pt x="134" y="81"/>
                    <a:pt x="130" y="80"/>
                  </a:cubicBezTo>
                  <a:cubicBezTo>
                    <a:pt x="130" y="80"/>
                    <a:pt x="124" y="77"/>
                    <a:pt x="124" y="86"/>
                  </a:cubicBezTo>
                  <a:cubicBezTo>
                    <a:pt x="124" y="86"/>
                    <a:pt x="126" y="94"/>
                    <a:pt x="113" y="92"/>
                  </a:cubicBezTo>
                  <a:cubicBezTo>
                    <a:pt x="113" y="92"/>
                    <a:pt x="107" y="87"/>
                    <a:pt x="105" y="92"/>
                  </a:cubicBezTo>
                  <a:cubicBezTo>
                    <a:pt x="105" y="92"/>
                    <a:pt x="101" y="98"/>
                    <a:pt x="100" y="93"/>
                  </a:cubicBezTo>
                  <a:cubicBezTo>
                    <a:pt x="100" y="93"/>
                    <a:pt x="97" y="89"/>
                    <a:pt x="94" y="92"/>
                  </a:cubicBezTo>
                  <a:cubicBezTo>
                    <a:pt x="94" y="92"/>
                    <a:pt x="88" y="94"/>
                    <a:pt x="91" y="89"/>
                  </a:cubicBezTo>
                  <a:cubicBezTo>
                    <a:pt x="91" y="89"/>
                    <a:pt x="91" y="84"/>
                    <a:pt x="87" y="83"/>
                  </a:cubicBezTo>
                  <a:cubicBezTo>
                    <a:pt x="87" y="83"/>
                    <a:pt x="81" y="79"/>
                    <a:pt x="85" y="78"/>
                  </a:cubicBezTo>
                  <a:cubicBezTo>
                    <a:pt x="85" y="78"/>
                    <a:pt x="90" y="74"/>
                    <a:pt x="82" y="73"/>
                  </a:cubicBezTo>
                  <a:cubicBezTo>
                    <a:pt x="82" y="73"/>
                    <a:pt x="80" y="70"/>
                    <a:pt x="75" y="75"/>
                  </a:cubicBezTo>
                  <a:cubicBezTo>
                    <a:pt x="75" y="75"/>
                    <a:pt x="77" y="71"/>
                    <a:pt x="70" y="72"/>
                  </a:cubicBezTo>
                  <a:cubicBezTo>
                    <a:pt x="70" y="72"/>
                    <a:pt x="63" y="74"/>
                    <a:pt x="63" y="69"/>
                  </a:cubicBezTo>
                  <a:cubicBezTo>
                    <a:pt x="63" y="69"/>
                    <a:pt x="60" y="62"/>
                    <a:pt x="52" y="68"/>
                  </a:cubicBezTo>
                  <a:cubicBezTo>
                    <a:pt x="49" y="72"/>
                    <a:pt x="50" y="66"/>
                    <a:pt x="41" y="69"/>
                  </a:cubicBezTo>
                  <a:cubicBezTo>
                    <a:pt x="39" y="69"/>
                    <a:pt x="38" y="72"/>
                    <a:pt x="36" y="69"/>
                  </a:cubicBezTo>
                  <a:cubicBezTo>
                    <a:pt x="36" y="69"/>
                    <a:pt x="29" y="66"/>
                    <a:pt x="25" y="70"/>
                  </a:cubicBezTo>
                  <a:cubicBezTo>
                    <a:pt x="25" y="70"/>
                    <a:pt x="22" y="71"/>
                    <a:pt x="18" y="70"/>
                  </a:cubicBezTo>
                  <a:cubicBezTo>
                    <a:pt x="15" y="72"/>
                    <a:pt x="13" y="66"/>
                    <a:pt x="9" y="66"/>
                  </a:cubicBezTo>
                  <a:cubicBezTo>
                    <a:pt x="9" y="66"/>
                    <a:pt x="8" y="68"/>
                    <a:pt x="4" y="67"/>
                  </a:cubicBezTo>
                  <a:cubicBezTo>
                    <a:pt x="0" y="62"/>
                    <a:pt x="3" y="57"/>
                    <a:pt x="3" y="57"/>
                  </a:cubicBezTo>
                  <a:cubicBezTo>
                    <a:pt x="5" y="52"/>
                    <a:pt x="8" y="54"/>
                    <a:pt x="8" y="54"/>
                  </a:cubicBezTo>
                  <a:cubicBezTo>
                    <a:pt x="11" y="58"/>
                    <a:pt x="14" y="53"/>
                    <a:pt x="14" y="53"/>
                  </a:cubicBezTo>
                  <a:cubicBezTo>
                    <a:pt x="20" y="46"/>
                    <a:pt x="22" y="51"/>
                    <a:pt x="24" y="49"/>
                  </a:cubicBezTo>
                  <a:cubicBezTo>
                    <a:pt x="29" y="43"/>
                    <a:pt x="33" y="44"/>
                    <a:pt x="33" y="44"/>
                  </a:cubicBezTo>
                  <a:cubicBezTo>
                    <a:pt x="38" y="46"/>
                    <a:pt x="36" y="42"/>
                    <a:pt x="36" y="42"/>
                  </a:cubicBezTo>
                  <a:cubicBezTo>
                    <a:pt x="35" y="41"/>
                    <a:pt x="38" y="37"/>
                    <a:pt x="38" y="37"/>
                  </a:cubicBezTo>
                  <a:cubicBezTo>
                    <a:pt x="38" y="31"/>
                    <a:pt x="42" y="33"/>
                    <a:pt x="42" y="33"/>
                  </a:cubicBezTo>
                  <a:cubicBezTo>
                    <a:pt x="49" y="31"/>
                    <a:pt x="55" y="33"/>
                    <a:pt x="55" y="33"/>
                  </a:cubicBezTo>
                  <a:cubicBezTo>
                    <a:pt x="57" y="36"/>
                    <a:pt x="60" y="33"/>
                    <a:pt x="60" y="33"/>
                  </a:cubicBezTo>
                  <a:cubicBezTo>
                    <a:pt x="64" y="30"/>
                    <a:pt x="66" y="33"/>
                    <a:pt x="66" y="33"/>
                  </a:cubicBezTo>
                  <a:cubicBezTo>
                    <a:pt x="67" y="36"/>
                    <a:pt x="73" y="32"/>
                    <a:pt x="73" y="32"/>
                  </a:cubicBezTo>
                  <a:cubicBezTo>
                    <a:pt x="73" y="29"/>
                    <a:pt x="76" y="26"/>
                    <a:pt x="76" y="26"/>
                  </a:cubicBezTo>
                  <a:cubicBezTo>
                    <a:pt x="74" y="19"/>
                    <a:pt x="80" y="22"/>
                    <a:pt x="80" y="22"/>
                  </a:cubicBezTo>
                  <a:cubicBezTo>
                    <a:pt x="84" y="19"/>
                    <a:pt x="89" y="22"/>
                    <a:pt x="89" y="22"/>
                  </a:cubicBezTo>
                  <a:cubicBezTo>
                    <a:pt x="90" y="28"/>
                    <a:pt x="93" y="23"/>
                    <a:pt x="93" y="23"/>
                  </a:cubicBezTo>
                  <a:cubicBezTo>
                    <a:pt x="96" y="19"/>
                    <a:pt x="98" y="22"/>
                    <a:pt x="98" y="22"/>
                  </a:cubicBezTo>
                  <a:cubicBezTo>
                    <a:pt x="102" y="24"/>
                    <a:pt x="101" y="19"/>
                    <a:pt x="101" y="19"/>
                  </a:cubicBezTo>
                  <a:cubicBezTo>
                    <a:pt x="101" y="16"/>
                    <a:pt x="104" y="15"/>
                    <a:pt x="104" y="15"/>
                  </a:cubicBezTo>
                  <a:cubicBezTo>
                    <a:pt x="106" y="14"/>
                    <a:pt x="109" y="11"/>
                    <a:pt x="109" y="11"/>
                  </a:cubicBezTo>
                  <a:cubicBezTo>
                    <a:pt x="110" y="13"/>
                    <a:pt x="112" y="13"/>
                    <a:pt x="112" y="13"/>
                  </a:cubicBezTo>
                  <a:cubicBezTo>
                    <a:pt x="116" y="16"/>
                    <a:pt x="117" y="20"/>
                    <a:pt x="117" y="20"/>
                  </a:cubicBezTo>
                  <a:cubicBezTo>
                    <a:pt x="120" y="21"/>
                    <a:pt x="122" y="18"/>
                    <a:pt x="122" y="18"/>
                  </a:cubicBezTo>
                  <a:cubicBezTo>
                    <a:pt x="125" y="17"/>
                    <a:pt x="125" y="21"/>
                    <a:pt x="128" y="18"/>
                  </a:cubicBezTo>
                  <a:cubicBezTo>
                    <a:pt x="131" y="15"/>
                    <a:pt x="128" y="10"/>
                    <a:pt x="128" y="10"/>
                  </a:cubicBezTo>
                  <a:cubicBezTo>
                    <a:pt x="127" y="5"/>
                    <a:pt x="123" y="6"/>
                    <a:pt x="127" y="0"/>
                  </a:cubicBezTo>
                  <a:cubicBezTo>
                    <a:pt x="130" y="0"/>
                    <a:pt x="131" y="3"/>
                    <a:pt x="131" y="3"/>
                  </a:cubicBezTo>
                  <a:cubicBezTo>
                    <a:pt x="139" y="3"/>
                    <a:pt x="141" y="7"/>
                    <a:pt x="141" y="7"/>
                  </a:cubicBezTo>
                  <a:cubicBezTo>
                    <a:pt x="144" y="9"/>
                    <a:pt x="145" y="11"/>
                    <a:pt x="145" y="11"/>
                  </a:cubicBezTo>
                  <a:cubicBezTo>
                    <a:pt x="150" y="11"/>
                    <a:pt x="150" y="15"/>
                    <a:pt x="150" y="15"/>
                  </a:cubicBezTo>
                  <a:cubicBezTo>
                    <a:pt x="151" y="22"/>
                    <a:pt x="154" y="18"/>
                    <a:pt x="156" y="20"/>
                  </a:cubicBezTo>
                  <a:cubicBezTo>
                    <a:pt x="158" y="21"/>
                    <a:pt x="162" y="20"/>
                    <a:pt x="162" y="20"/>
                  </a:cubicBezTo>
                  <a:cubicBezTo>
                    <a:pt x="172" y="18"/>
                    <a:pt x="174" y="23"/>
                    <a:pt x="174" y="23"/>
                  </a:cubicBezTo>
                  <a:lnTo>
                    <a:pt x="174" y="23"/>
                  </a:lnTo>
                  <a:lnTo>
                    <a:pt x="170" y="29"/>
                  </a:lnTo>
                  <a:lnTo>
                    <a:pt x="170" y="29"/>
                  </a:lnTo>
                  <a:cubicBezTo>
                    <a:pt x="170" y="29"/>
                    <a:pt x="169" y="25"/>
                    <a:pt x="163" y="28"/>
                  </a:cubicBezTo>
                  <a:cubicBezTo>
                    <a:pt x="163" y="28"/>
                    <a:pt x="154" y="28"/>
                    <a:pt x="163" y="33"/>
                  </a:cubicBezTo>
                  <a:cubicBezTo>
                    <a:pt x="163" y="33"/>
                    <a:pt x="169" y="33"/>
                    <a:pt x="170" y="35"/>
                  </a:cubicBezTo>
                  <a:cubicBezTo>
                    <a:pt x="170" y="35"/>
                    <a:pt x="170" y="38"/>
                    <a:pt x="165" y="40"/>
                  </a:cubicBezTo>
                  <a:lnTo>
                    <a:pt x="165" y="40"/>
                  </a:lnTo>
                  <a:lnTo>
                    <a:pt x="159" y="42"/>
                  </a:lnTo>
                  <a:lnTo>
                    <a:pt x="159" y="42"/>
                  </a:lnTo>
                  <a:cubicBezTo>
                    <a:pt x="159" y="42"/>
                    <a:pt x="154" y="45"/>
                    <a:pt x="157" y="49"/>
                  </a:cubicBezTo>
                  <a:cubicBezTo>
                    <a:pt x="157" y="49"/>
                    <a:pt x="158" y="51"/>
                    <a:pt x="158" y="56"/>
                  </a:cubicBezTo>
                  <a:cubicBezTo>
                    <a:pt x="158" y="56"/>
                    <a:pt x="162" y="63"/>
                    <a:pt x="153" y="67"/>
                  </a:cubicBezTo>
                  <a:cubicBezTo>
                    <a:pt x="153" y="67"/>
                    <a:pt x="149" y="67"/>
                    <a:pt x="148" y="72"/>
                  </a:cubicBezTo>
                  <a:cubicBezTo>
                    <a:pt x="148" y="72"/>
                    <a:pt x="141" y="73"/>
                    <a:pt x="140" y="78"/>
                  </a:cubicBezTo>
                  <a:lnTo>
                    <a:pt x="140" y="78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4310227-0452-FD4B-8AB4-FE5BF3722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890" y="1816214"/>
              <a:ext cx="1759178" cy="2399298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54" y="8"/>
                </a:cxn>
                <a:cxn ang="0">
                  <a:pos x="67" y="6"/>
                </a:cxn>
                <a:cxn ang="0">
                  <a:pos x="77" y="1"/>
                </a:cxn>
                <a:cxn ang="0">
                  <a:pos x="93" y="5"/>
                </a:cxn>
                <a:cxn ang="0">
                  <a:pos x="91" y="16"/>
                </a:cxn>
                <a:cxn ang="0">
                  <a:pos x="97" y="32"/>
                </a:cxn>
                <a:cxn ang="0">
                  <a:pos x="114" y="41"/>
                </a:cxn>
                <a:cxn ang="0">
                  <a:pos x="116" y="58"/>
                </a:cxn>
                <a:cxn ang="0">
                  <a:pos x="127" y="66"/>
                </a:cxn>
                <a:cxn ang="0">
                  <a:pos x="129" y="79"/>
                </a:cxn>
                <a:cxn ang="0">
                  <a:pos x="126" y="86"/>
                </a:cxn>
                <a:cxn ang="0">
                  <a:pos x="131" y="99"/>
                </a:cxn>
                <a:cxn ang="0">
                  <a:pos x="116" y="104"/>
                </a:cxn>
                <a:cxn ang="0">
                  <a:pos x="109" y="119"/>
                </a:cxn>
                <a:cxn ang="0">
                  <a:pos x="102" y="132"/>
                </a:cxn>
                <a:cxn ang="0">
                  <a:pos x="98" y="124"/>
                </a:cxn>
                <a:cxn ang="0">
                  <a:pos x="94" y="120"/>
                </a:cxn>
                <a:cxn ang="0">
                  <a:pos x="86" y="122"/>
                </a:cxn>
                <a:cxn ang="0">
                  <a:pos x="91" y="125"/>
                </a:cxn>
                <a:cxn ang="0">
                  <a:pos x="97" y="132"/>
                </a:cxn>
                <a:cxn ang="0">
                  <a:pos x="96" y="140"/>
                </a:cxn>
                <a:cxn ang="0">
                  <a:pos x="85" y="148"/>
                </a:cxn>
                <a:cxn ang="0">
                  <a:pos x="81" y="150"/>
                </a:cxn>
                <a:cxn ang="0">
                  <a:pos x="71" y="156"/>
                </a:cxn>
                <a:cxn ang="0">
                  <a:pos x="66" y="161"/>
                </a:cxn>
                <a:cxn ang="0">
                  <a:pos x="66" y="155"/>
                </a:cxn>
                <a:cxn ang="0">
                  <a:pos x="64" y="152"/>
                </a:cxn>
                <a:cxn ang="0">
                  <a:pos x="63" y="168"/>
                </a:cxn>
                <a:cxn ang="0">
                  <a:pos x="69" y="180"/>
                </a:cxn>
                <a:cxn ang="0">
                  <a:pos x="62" y="179"/>
                </a:cxn>
                <a:cxn ang="0">
                  <a:pos x="41" y="178"/>
                </a:cxn>
                <a:cxn ang="0">
                  <a:pos x="31" y="184"/>
                </a:cxn>
                <a:cxn ang="0">
                  <a:pos x="27" y="181"/>
                </a:cxn>
                <a:cxn ang="0">
                  <a:pos x="16" y="185"/>
                </a:cxn>
                <a:cxn ang="0">
                  <a:pos x="2" y="172"/>
                </a:cxn>
                <a:cxn ang="0">
                  <a:pos x="6" y="168"/>
                </a:cxn>
                <a:cxn ang="0">
                  <a:pos x="14" y="160"/>
                </a:cxn>
                <a:cxn ang="0">
                  <a:pos x="22" y="149"/>
                </a:cxn>
                <a:cxn ang="0">
                  <a:pos x="30" y="139"/>
                </a:cxn>
                <a:cxn ang="0">
                  <a:pos x="35" y="130"/>
                </a:cxn>
                <a:cxn ang="0">
                  <a:pos x="33" y="120"/>
                </a:cxn>
                <a:cxn ang="0">
                  <a:pos x="37" y="108"/>
                </a:cxn>
                <a:cxn ang="0">
                  <a:pos x="46" y="111"/>
                </a:cxn>
                <a:cxn ang="0">
                  <a:pos x="52" y="111"/>
                </a:cxn>
                <a:cxn ang="0">
                  <a:pos x="61" y="112"/>
                </a:cxn>
                <a:cxn ang="0">
                  <a:pos x="72" y="115"/>
                </a:cxn>
                <a:cxn ang="0">
                  <a:pos x="85" y="114"/>
                </a:cxn>
                <a:cxn ang="0">
                  <a:pos x="76" y="105"/>
                </a:cxn>
                <a:cxn ang="0">
                  <a:pos x="78" y="92"/>
                </a:cxn>
                <a:cxn ang="0">
                  <a:pos x="63" y="78"/>
                </a:cxn>
                <a:cxn ang="0">
                  <a:pos x="64" y="71"/>
                </a:cxn>
                <a:cxn ang="0">
                  <a:pos x="60" y="68"/>
                </a:cxn>
                <a:cxn ang="0">
                  <a:pos x="59" y="55"/>
                </a:cxn>
                <a:cxn ang="0">
                  <a:pos x="45" y="48"/>
                </a:cxn>
                <a:cxn ang="0">
                  <a:pos x="46" y="33"/>
                </a:cxn>
                <a:cxn ang="0">
                  <a:pos x="47" y="25"/>
                </a:cxn>
                <a:cxn ang="0">
                  <a:pos x="41" y="14"/>
                </a:cxn>
                <a:cxn ang="0">
                  <a:pos x="35" y="12"/>
                </a:cxn>
              </a:cxnLst>
              <a:rect l="0" t="0" r="r" b="b"/>
              <a:pathLst>
                <a:path w="138" h="189">
                  <a:moveTo>
                    <a:pt x="35" y="12"/>
                  </a:moveTo>
                  <a:cubicBezTo>
                    <a:pt x="39" y="11"/>
                    <a:pt x="40" y="7"/>
                    <a:pt x="40" y="7"/>
                  </a:cubicBezTo>
                  <a:cubicBezTo>
                    <a:pt x="41" y="0"/>
                    <a:pt x="44" y="6"/>
                    <a:pt x="44" y="6"/>
                  </a:cubicBezTo>
                  <a:cubicBezTo>
                    <a:pt x="47" y="9"/>
                    <a:pt x="54" y="8"/>
                    <a:pt x="54" y="8"/>
                  </a:cubicBezTo>
                  <a:cubicBezTo>
                    <a:pt x="57" y="5"/>
                    <a:pt x="60" y="9"/>
                    <a:pt x="60" y="9"/>
                  </a:cubicBezTo>
                  <a:cubicBezTo>
                    <a:pt x="67" y="9"/>
                    <a:pt x="67" y="6"/>
                    <a:pt x="67" y="6"/>
                  </a:cubicBezTo>
                  <a:cubicBezTo>
                    <a:pt x="66" y="2"/>
                    <a:pt x="72" y="2"/>
                    <a:pt x="72" y="2"/>
                  </a:cubicBezTo>
                  <a:cubicBezTo>
                    <a:pt x="76" y="3"/>
                    <a:pt x="77" y="1"/>
                    <a:pt x="77" y="1"/>
                  </a:cubicBezTo>
                  <a:cubicBezTo>
                    <a:pt x="81" y="1"/>
                    <a:pt x="83" y="7"/>
                    <a:pt x="86" y="5"/>
                  </a:cubicBezTo>
                  <a:cubicBezTo>
                    <a:pt x="90" y="6"/>
                    <a:pt x="93" y="5"/>
                    <a:pt x="93" y="5"/>
                  </a:cubicBezTo>
                  <a:cubicBezTo>
                    <a:pt x="94" y="9"/>
                    <a:pt x="91" y="8"/>
                    <a:pt x="91" y="8"/>
                  </a:cubicBezTo>
                  <a:cubicBezTo>
                    <a:pt x="87" y="11"/>
                    <a:pt x="91" y="16"/>
                    <a:pt x="91" y="16"/>
                  </a:cubicBezTo>
                  <a:cubicBezTo>
                    <a:pt x="95" y="18"/>
                    <a:pt x="94" y="27"/>
                    <a:pt x="94" y="27"/>
                  </a:cubicBezTo>
                  <a:cubicBezTo>
                    <a:pt x="97" y="27"/>
                    <a:pt x="97" y="32"/>
                    <a:pt x="97" y="32"/>
                  </a:cubicBezTo>
                  <a:cubicBezTo>
                    <a:pt x="96" y="41"/>
                    <a:pt x="105" y="38"/>
                    <a:pt x="105" y="38"/>
                  </a:cubicBezTo>
                  <a:cubicBezTo>
                    <a:pt x="111" y="39"/>
                    <a:pt x="114" y="36"/>
                    <a:pt x="114" y="41"/>
                  </a:cubicBezTo>
                  <a:cubicBezTo>
                    <a:pt x="119" y="46"/>
                    <a:pt x="115" y="49"/>
                    <a:pt x="115" y="49"/>
                  </a:cubicBezTo>
                  <a:cubicBezTo>
                    <a:pt x="115" y="53"/>
                    <a:pt x="116" y="58"/>
                    <a:pt x="116" y="58"/>
                  </a:cubicBezTo>
                  <a:cubicBezTo>
                    <a:pt x="117" y="62"/>
                    <a:pt x="124" y="61"/>
                    <a:pt x="124" y="61"/>
                  </a:cubicBezTo>
                  <a:cubicBezTo>
                    <a:pt x="132" y="60"/>
                    <a:pt x="126" y="65"/>
                    <a:pt x="127" y="66"/>
                  </a:cubicBezTo>
                  <a:cubicBezTo>
                    <a:pt x="127" y="68"/>
                    <a:pt x="134" y="68"/>
                    <a:pt x="134" y="70"/>
                  </a:cubicBezTo>
                  <a:cubicBezTo>
                    <a:pt x="138" y="78"/>
                    <a:pt x="129" y="79"/>
                    <a:pt x="129" y="79"/>
                  </a:cubicBezTo>
                  <a:cubicBezTo>
                    <a:pt x="122" y="79"/>
                    <a:pt x="124" y="82"/>
                    <a:pt x="124" y="82"/>
                  </a:cubicBezTo>
                  <a:cubicBezTo>
                    <a:pt x="123" y="84"/>
                    <a:pt x="126" y="86"/>
                    <a:pt x="126" y="86"/>
                  </a:cubicBezTo>
                  <a:cubicBezTo>
                    <a:pt x="130" y="89"/>
                    <a:pt x="129" y="93"/>
                    <a:pt x="129" y="93"/>
                  </a:cubicBezTo>
                  <a:cubicBezTo>
                    <a:pt x="128" y="99"/>
                    <a:pt x="131" y="99"/>
                    <a:pt x="131" y="99"/>
                  </a:cubicBezTo>
                  <a:cubicBezTo>
                    <a:pt x="129" y="102"/>
                    <a:pt x="124" y="102"/>
                    <a:pt x="124" y="102"/>
                  </a:cubicBezTo>
                  <a:cubicBezTo>
                    <a:pt x="123" y="103"/>
                    <a:pt x="116" y="104"/>
                    <a:pt x="116" y="104"/>
                  </a:cubicBezTo>
                  <a:cubicBezTo>
                    <a:pt x="112" y="103"/>
                    <a:pt x="115" y="111"/>
                    <a:pt x="115" y="111"/>
                  </a:cubicBezTo>
                  <a:cubicBezTo>
                    <a:pt x="114" y="117"/>
                    <a:pt x="109" y="119"/>
                    <a:pt x="109" y="119"/>
                  </a:cubicBezTo>
                  <a:cubicBezTo>
                    <a:pt x="110" y="122"/>
                    <a:pt x="107" y="125"/>
                    <a:pt x="107" y="125"/>
                  </a:cubicBezTo>
                  <a:cubicBezTo>
                    <a:pt x="104" y="131"/>
                    <a:pt x="102" y="132"/>
                    <a:pt x="102" y="132"/>
                  </a:cubicBezTo>
                  <a:cubicBezTo>
                    <a:pt x="98" y="129"/>
                    <a:pt x="98" y="124"/>
                    <a:pt x="98" y="124"/>
                  </a:cubicBezTo>
                  <a:lnTo>
                    <a:pt x="98" y="124"/>
                  </a:lnTo>
                  <a:lnTo>
                    <a:pt x="94" y="120"/>
                  </a:lnTo>
                  <a:lnTo>
                    <a:pt x="94" y="120"/>
                  </a:lnTo>
                  <a:cubicBezTo>
                    <a:pt x="93" y="117"/>
                    <a:pt x="90" y="114"/>
                    <a:pt x="86" y="117"/>
                  </a:cubicBezTo>
                  <a:cubicBezTo>
                    <a:pt x="82" y="120"/>
                    <a:pt x="86" y="122"/>
                    <a:pt x="86" y="122"/>
                  </a:cubicBezTo>
                  <a:lnTo>
                    <a:pt x="86" y="122"/>
                  </a:lnTo>
                  <a:lnTo>
                    <a:pt x="91" y="125"/>
                  </a:lnTo>
                  <a:lnTo>
                    <a:pt x="91" y="125"/>
                  </a:lnTo>
                  <a:cubicBezTo>
                    <a:pt x="96" y="127"/>
                    <a:pt x="97" y="132"/>
                    <a:pt x="97" y="132"/>
                  </a:cubicBezTo>
                  <a:cubicBezTo>
                    <a:pt x="101" y="138"/>
                    <a:pt x="96" y="140"/>
                    <a:pt x="96" y="140"/>
                  </a:cubicBezTo>
                  <a:lnTo>
                    <a:pt x="96" y="140"/>
                  </a:lnTo>
                  <a:lnTo>
                    <a:pt x="85" y="152"/>
                  </a:lnTo>
                  <a:lnTo>
                    <a:pt x="85" y="148"/>
                  </a:lnTo>
                  <a:lnTo>
                    <a:pt x="81" y="150"/>
                  </a:lnTo>
                  <a:lnTo>
                    <a:pt x="81" y="150"/>
                  </a:lnTo>
                  <a:cubicBezTo>
                    <a:pt x="75" y="151"/>
                    <a:pt x="76" y="155"/>
                    <a:pt x="76" y="155"/>
                  </a:cubicBezTo>
                  <a:cubicBezTo>
                    <a:pt x="75" y="157"/>
                    <a:pt x="71" y="156"/>
                    <a:pt x="71" y="156"/>
                  </a:cubicBezTo>
                  <a:cubicBezTo>
                    <a:pt x="70" y="158"/>
                    <a:pt x="74" y="158"/>
                    <a:pt x="72" y="161"/>
                  </a:cubicBezTo>
                  <a:cubicBezTo>
                    <a:pt x="69" y="165"/>
                    <a:pt x="66" y="161"/>
                    <a:pt x="66" y="161"/>
                  </a:cubicBezTo>
                  <a:lnTo>
                    <a:pt x="66" y="161"/>
                  </a:lnTo>
                  <a:lnTo>
                    <a:pt x="66" y="155"/>
                  </a:lnTo>
                  <a:lnTo>
                    <a:pt x="64" y="152"/>
                  </a:lnTo>
                  <a:lnTo>
                    <a:pt x="64" y="152"/>
                  </a:lnTo>
                  <a:cubicBezTo>
                    <a:pt x="61" y="154"/>
                    <a:pt x="63" y="159"/>
                    <a:pt x="63" y="159"/>
                  </a:cubicBezTo>
                  <a:cubicBezTo>
                    <a:pt x="60" y="164"/>
                    <a:pt x="63" y="168"/>
                    <a:pt x="63" y="168"/>
                  </a:cubicBezTo>
                  <a:cubicBezTo>
                    <a:pt x="61" y="175"/>
                    <a:pt x="65" y="173"/>
                    <a:pt x="65" y="173"/>
                  </a:cubicBezTo>
                  <a:cubicBezTo>
                    <a:pt x="69" y="173"/>
                    <a:pt x="69" y="180"/>
                    <a:pt x="69" y="180"/>
                  </a:cubicBezTo>
                  <a:cubicBezTo>
                    <a:pt x="68" y="189"/>
                    <a:pt x="64" y="189"/>
                    <a:pt x="64" y="189"/>
                  </a:cubicBezTo>
                  <a:cubicBezTo>
                    <a:pt x="64" y="189"/>
                    <a:pt x="66" y="182"/>
                    <a:pt x="62" y="179"/>
                  </a:cubicBezTo>
                  <a:cubicBezTo>
                    <a:pt x="62" y="179"/>
                    <a:pt x="62" y="175"/>
                    <a:pt x="54" y="174"/>
                  </a:cubicBezTo>
                  <a:cubicBezTo>
                    <a:pt x="54" y="174"/>
                    <a:pt x="45" y="173"/>
                    <a:pt x="41" y="178"/>
                  </a:cubicBezTo>
                  <a:cubicBezTo>
                    <a:pt x="41" y="178"/>
                    <a:pt x="34" y="178"/>
                    <a:pt x="31" y="184"/>
                  </a:cubicBezTo>
                  <a:lnTo>
                    <a:pt x="31" y="184"/>
                  </a:lnTo>
                  <a:lnTo>
                    <a:pt x="27" y="181"/>
                  </a:lnTo>
                  <a:lnTo>
                    <a:pt x="27" y="181"/>
                  </a:lnTo>
                  <a:cubicBezTo>
                    <a:pt x="27" y="181"/>
                    <a:pt x="24" y="182"/>
                    <a:pt x="25" y="184"/>
                  </a:cubicBezTo>
                  <a:cubicBezTo>
                    <a:pt x="25" y="184"/>
                    <a:pt x="25" y="189"/>
                    <a:pt x="16" y="185"/>
                  </a:cubicBezTo>
                  <a:cubicBezTo>
                    <a:pt x="12" y="181"/>
                    <a:pt x="8" y="183"/>
                    <a:pt x="6" y="180"/>
                  </a:cubicBezTo>
                  <a:cubicBezTo>
                    <a:pt x="6" y="180"/>
                    <a:pt x="2" y="178"/>
                    <a:pt x="2" y="172"/>
                  </a:cubicBezTo>
                  <a:cubicBezTo>
                    <a:pt x="2" y="172"/>
                    <a:pt x="0" y="173"/>
                    <a:pt x="0" y="170"/>
                  </a:cubicBezTo>
                  <a:cubicBezTo>
                    <a:pt x="0" y="170"/>
                    <a:pt x="2" y="165"/>
                    <a:pt x="6" y="168"/>
                  </a:cubicBezTo>
                  <a:cubicBezTo>
                    <a:pt x="6" y="168"/>
                    <a:pt x="8" y="167"/>
                    <a:pt x="11" y="168"/>
                  </a:cubicBezTo>
                  <a:cubicBezTo>
                    <a:pt x="11" y="168"/>
                    <a:pt x="16" y="170"/>
                    <a:pt x="14" y="160"/>
                  </a:cubicBezTo>
                  <a:cubicBezTo>
                    <a:pt x="14" y="160"/>
                    <a:pt x="9" y="159"/>
                    <a:pt x="17" y="154"/>
                  </a:cubicBezTo>
                  <a:cubicBezTo>
                    <a:pt x="17" y="154"/>
                    <a:pt x="21" y="152"/>
                    <a:pt x="22" y="149"/>
                  </a:cubicBezTo>
                  <a:cubicBezTo>
                    <a:pt x="22" y="149"/>
                    <a:pt x="26" y="150"/>
                    <a:pt x="25" y="145"/>
                  </a:cubicBezTo>
                  <a:cubicBezTo>
                    <a:pt x="25" y="145"/>
                    <a:pt x="22" y="140"/>
                    <a:pt x="30" y="139"/>
                  </a:cubicBezTo>
                  <a:cubicBezTo>
                    <a:pt x="30" y="139"/>
                    <a:pt x="35" y="139"/>
                    <a:pt x="34" y="135"/>
                  </a:cubicBezTo>
                  <a:cubicBezTo>
                    <a:pt x="34" y="135"/>
                    <a:pt x="32" y="132"/>
                    <a:pt x="35" y="130"/>
                  </a:cubicBezTo>
                  <a:cubicBezTo>
                    <a:pt x="35" y="130"/>
                    <a:pt x="40" y="127"/>
                    <a:pt x="35" y="124"/>
                  </a:cubicBezTo>
                  <a:cubicBezTo>
                    <a:pt x="35" y="124"/>
                    <a:pt x="33" y="124"/>
                    <a:pt x="33" y="120"/>
                  </a:cubicBezTo>
                  <a:cubicBezTo>
                    <a:pt x="33" y="120"/>
                    <a:pt x="36" y="119"/>
                    <a:pt x="33" y="114"/>
                  </a:cubicBezTo>
                  <a:cubicBezTo>
                    <a:pt x="33" y="114"/>
                    <a:pt x="32" y="111"/>
                    <a:pt x="37" y="108"/>
                  </a:cubicBezTo>
                  <a:cubicBezTo>
                    <a:pt x="37" y="108"/>
                    <a:pt x="41" y="108"/>
                    <a:pt x="42" y="105"/>
                  </a:cubicBezTo>
                  <a:cubicBezTo>
                    <a:pt x="42" y="105"/>
                    <a:pt x="46" y="102"/>
                    <a:pt x="46" y="111"/>
                  </a:cubicBezTo>
                  <a:cubicBezTo>
                    <a:pt x="44" y="117"/>
                    <a:pt x="50" y="115"/>
                    <a:pt x="49" y="112"/>
                  </a:cubicBezTo>
                  <a:cubicBezTo>
                    <a:pt x="49" y="112"/>
                    <a:pt x="50" y="108"/>
                    <a:pt x="52" y="111"/>
                  </a:cubicBezTo>
                  <a:cubicBezTo>
                    <a:pt x="52" y="111"/>
                    <a:pt x="52" y="112"/>
                    <a:pt x="55" y="110"/>
                  </a:cubicBezTo>
                  <a:cubicBezTo>
                    <a:pt x="58" y="106"/>
                    <a:pt x="57" y="112"/>
                    <a:pt x="61" y="112"/>
                  </a:cubicBezTo>
                  <a:cubicBezTo>
                    <a:pt x="61" y="117"/>
                    <a:pt x="66" y="117"/>
                    <a:pt x="66" y="113"/>
                  </a:cubicBezTo>
                  <a:cubicBezTo>
                    <a:pt x="66" y="113"/>
                    <a:pt x="70" y="108"/>
                    <a:pt x="72" y="115"/>
                  </a:cubicBezTo>
                  <a:cubicBezTo>
                    <a:pt x="72" y="115"/>
                    <a:pt x="72" y="121"/>
                    <a:pt x="76" y="115"/>
                  </a:cubicBezTo>
                  <a:cubicBezTo>
                    <a:pt x="76" y="115"/>
                    <a:pt x="84" y="116"/>
                    <a:pt x="85" y="114"/>
                  </a:cubicBezTo>
                  <a:cubicBezTo>
                    <a:pt x="85" y="114"/>
                    <a:pt x="83" y="110"/>
                    <a:pt x="81" y="111"/>
                  </a:cubicBezTo>
                  <a:cubicBezTo>
                    <a:pt x="80" y="108"/>
                    <a:pt x="75" y="107"/>
                    <a:pt x="76" y="105"/>
                  </a:cubicBezTo>
                  <a:cubicBezTo>
                    <a:pt x="76" y="105"/>
                    <a:pt x="79" y="105"/>
                    <a:pt x="78" y="99"/>
                  </a:cubicBezTo>
                  <a:cubicBezTo>
                    <a:pt x="78" y="99"/>
                    <a:pt x="79" y="94"/>
                    <a:pt x="78" y="92"/>
                  </a:cubicBezTo>
                  <a:cubicBezTo>
                    <a:pt x="78" y="92"/>
                    <a:pt x="79" y="86"/>
                    <a:pt x="69" y="84"/>
                  </a:cubicBezTo>
                  <a:cubicBezTo>
                    <a:pt x="66" y="80"/>
                    <a:pt x="64" y="82"/>
                    <a:pt x="63" y="78"/>
                  </a:cubicBezTo>
                  <a:lnTo>
                    <a:pt x="63" y="78"/>
                  </a:lnTo>
                  <a:lnTo>
                    <a:pt x="64" y="71"/>
                  </a:lnTo>
                  <a:lnTo>
                    <a:pt x="64" y="71"/>
                  </a:lnTo>
                  <a:cubicBezTo>
                    <a:pt x="64" y="71"/>
                    <a:pt x="57" y="70"/>
                    <a:pt x="60" y="68"/>
                  </a:cubicBezTo>
                  <a:cubicBezTo>
                    <a:pt x="63" y="69"/>
                    <a:pt x="60" y="62"/>
                    <a:pt x="62" y="61"/>
                  </a:cubicBezTo>
                  <a:cubicBezTo>
                    <a:pt x="62" y="61"/>
                    <a:pt x="65" y="53"/>
                    <a:pt x="59" y="55"/>
                  </a:cubicBezTo>
                  <a:cubicBezTo>
                    <a:pt x="59" y="58"/>
                    <a:pt x="54" y="61"/>
                    <a:pt x="53" y="54"/>
                  </a:cubicBezTo>
                  <a:cubicBezTo>
                    <a:pt x="53" y="54"/>
                    <a:pt x="52" y="47"/>
                    <a:pt x="45" y="48"/>
                  </a:cubicBezTo>
                  <a:cubicBezTo>
                    <a:pt x="45" y="48"/>
                    <a:pt x="43" y="46"/>
                    <a:pt x="44" y="40"/>
                  </a:cubicBezTo>
                  <a:cubicBezTo>
                    <a:pt x="44" y="40"/>
                    <a:pt x="48" y="38"/>
                    <a:pt x="46" y="33"/>
                  </a:cubicBezTo>
                  <a:cubicBezTo>
                    <a:pt x="46" y="33"/>
                    <a:pt x="46" y="30"/>
                    <a:pt x="48" y="29"/>
                  </a:cubicBezTo>
                  <a:cubicBezTo>
                    <a:pt x="48" y="29"/>
                    <a:pt x="51" y="28"/>
                    <a:pt x="47" y="25"/>
                  </a:cubicBezTo>
                  <a:cubicBezTo>
                    <a:pt x="46" y="22"/>
                    <a:pt x="51" y="24"/>
                    <a:pt x="46" y="17"/>
                  </a:cubicBezTo>
                  <a:cubicBezTo>
                    <a:pt x="46" y="17"/>
                    <a:pt x="46" y="12"/>
                    <a:pt x="41" y="14"/>
                  </a:cubicBezTo>
                  <a:cubicBezTo>
                    <a:pt x="41" y="14"/>
                    <a:pt x="41" y="21"/>
                    <a:pt x="35" y="12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96D527-9857-4B46-9881-95F600DAA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937" y="1778130"/>
              <a:ext cx="1618954" cy="1345638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37" y="85"/>
                </a:cxn>
                <a:cxn ang="0">
                  <a:pos x="47" y="73"/>
                </a:cxn>
                <a:cxn ang="0">
                  <a:pos x="37" y="64"/>
                </a:cxn>
                <a:cxn ang="0">
                  <a:pos x="28" y="52"/>
                </a:cxn>
                <a:cxn ang="0">
                  <a:pos x="18" y="41"/>
                </a:cxn>
                <a:cxn ang="0">
                  <a:pos x="7" y="30"/>
                </a:cxn>
                <a:cxn ang="0">
                  <a:pos x="4" y="11"/>
                </a:cxn>
                <a:cxn ang="0">
                  <a:pos x="17" y="7"/>
                </a:cxn>
                <a:cxn ang="0">
                  <a:pos x="33" y="6"/>
                </a:cxn>
                <a:cxn ang="0">
                  <a:pos x="51" y="10"/>
                </a:cxn>
                <a:cxn ang="0">
                  <a:pos x="63" y="11"/>
                </a:cxn>
                <a:cxn ang="0">
                  <a:pos x="68" y="21"/>
                </a:cxn>
                <a:cxn ang="0">
                  <a:pos x="75" y="30"/>
                </a:cxn>
                <a:cxn ang="0">
                  <a:pos x="86" y="30"/>
                </a:cxn>
                <a:cxn ang="0">
                  <a:pos x="105" y="24"/>
                </a:cxn>
                <a:cxn ang="0">
                  <a:pos x="121" y="16"/>
                </a:cxn>
                <a:cxn ang="0">
                  <a:pos x="122" y="27"/>
                </a:cxn>
                <a:cxn ang="0">
                  <a:pos x="120" y="38"/>
                </a:cxn>
                <a:cxn ang="0">
                  <a:pos x="125" y="49"/>
                </a:cxn>
                <a:cxn ang="0">
                  <a:pos x="121" y="55"/>
                </a:cxn>
                <a:cxn ang="0">
                  <a:pos x="125" y="63"/>
                </a:cxn>
                <a:cxn ang="0">
                  <a:pos x="118" y="75"/>
                </a:cxn>
                <a:cxn ang="0">
                  <a:pos x="118" y="81"/>
                </a:cxn>
                <a:cxn ang="0">
                  <a:pos x="113" y="87"/>
                </a:cxn>
                <a:cxn ang="0">
                  <a:pos x="108" y="90"/>
                </a:cxn>
                <a:cxn ang="0">
                  <a:pos x="93" y="93"/>
                </a:cxn>
                <a:cxn ang="0">
                  <a:pos x="78" y="98"/>
                </a:cxn>
                <a:cxn ang="0">
                  <a:pos x="74" y="95"/>
                </a:cxn>
                <a:cxn ang="0">
                  <a:pos x="66" y="102"/>
                </a:cxn>
                <a:cxn ang="0">
                  <a:pos x="57" y="104"/>
                </a:cxn>
                <a:cxn ang="0">
                  <a:pos x="60" y="95"/>
                </a:cxn>
                <a:cxn ang="0">
                  <a:pos x="44" y="102"/>
                </a:cxn>
              </a:cxnLst>
              <a:rect l="0" t="0" r="r" b="b"/>
              <a:pathLst>
                <a:path w="127" h="106">
                  <a:moveTo>
                    <a:pt x="44" y="102"/>
                  </a:moveTo>
                  <a:cubicBezTo>
                    <a:pt x="44" y="102"/>
                    <a:pt x="41" y="102"/>
                    <a:pt x="42" y="96"/>
                  </a:cubicBezTo>
                  <a:cubicBezTo>
                    <a:pt x="42" y="96"/>
                    <a:pt x="43" y="92"/>
                    <a:pt x="39" y="89"/>
                  </a:cubicBezTo>
                  <a:cubicBezTo>
                    <a:pt x="39" y="89"/>
                    <a:pt x="36" y="87"/>
                    <a:pt x="37" y="85"/>
                  </a:cubicBezTo>
                  <a:cubicBezTo>
                    <a:pt x="37" y="85"/>
                    <a:pt x="35" y="82"/>
                    <a:pt x="42" y="82"/>
                  </a:cubicBezTo>
                  <a:cubicBezTo>
                    <a:pt x="42" y="82"/>
                    <a:pt x="51" y="81"/>
                    <a:pt x="47" y="73"/>
                  </a:cubicBezTo>
                  <a:cubicBezTo>
                    <a:pt x="47" y="71"/>
                    <a:pt x="40" y="71"/>
                    <a:pt x="40" y="69"/>
                  </a:cubicBezTo>
                  <a:cubicBezTo>
                    <a:pt x="39" y="68"/>
                    <a:pt x="45" y="63"/>
                    <a:pt x="37" y="64"/>
                  </a:cubicBezTo>
                  <a:cubicBezTo>
                    <a:pt x="37" y="64"/>
                    <a:pt x="30" y="65"/>
                    <a:pt x="29" y="61"/>
                  </a:cubicBezTo>
                  <a:cubicBezTo>
                    <a:pt x="29" y="61"/>
                    <a:pt x="28" y="56"/>
                    <a:pt x="28" y="52"/>
                  </a:cubicBezTo>
                  <a:cubicBezTo>
                    <a:pt x="28" y="52"/>
                    <a:pt x="32" y="49"/>
                    <a:pt x="27" y="44"/>
                  </a:cubicBezTo>
                  <a:cubicBezTo>
                    <a:pt x="27" y="39"/>
                    <a:pt x="24" y="42"/>
                    <a:pt x="18" y="41"/>
                  </a:cubicBezTo>
                  <a:cubicBezTo>
                    <a:pt x="18" y="41"/>
                    <a:pt x="9" y="44"/>
                    <a:pt x="10" y="35"/>
                  </a:cubicBezTo>
                  <a:cubicBezTo>
                    <a:pt x="10" y="35"/>
                    <a:pt x="10" y="30"/>
                    <a:pt x="7" y="30"/>
                  </a:cubicBezTo>
                  <a:cubicBezTo>
                    <a:pt x="7" y="30"/>
                    <a:pt x="8" y="21"/>
                    <a:pt x="4" y="19"/>
                  </a:cubicBezTo>
                  <a:cubicBezTo>
                    <a:pt x="4" y="19"/>
                    <a:pt x="0" y="14"/>
                    <a:pt x="4" y="11"/>
                  </a:cubicBezTo>
                  <a:cubicBezTo>
                    <a:pt x="4" y="11"/>
                    <a:pt x="8" y="12"/>
                    <a:pt x="6" y="9"/>
                  </a:cubicBezTo>
                  <a:cubicBezTo>
                    <a:pt x="10" y="4"/>
                    <a:pt x="17" y="7"/>
                    <a:pt x="17" y="7"/>
                  </a:cubicBezTo>
                  <a:cubicBezTo>
                    <a:pt x="19" y="10"/>
                    <a:pt x="20" y="7"/>
                    <a:pt x="22" y="7"/>
                  </a:cubicBezTo>
                  <a:cubicBezTo>
                    <a:pt x="31" y="4"/>
                    <a:pt x="30" y="10"/>
                    <a:pt x="33" y="6"/>
                  </a:cubicBezTo>
                  <a:cubicBezTo>
                    <a:pt x="41" y="0"/>
                    <a:pt x="44" y="7"/>
                    <a:pt x="44" y="7"/>
                  </a:cubicBezTo>
                  <a:cubicBezTo>
                    <a:pt x="44" y="12"/>
                    <a:pt x="51" y="10"/>
                    <a:pt x="51" y="10"/>
                  </a:cubicBezTo>
                  <a:cubicBezTo>
                    <a:pt x="58" y="9"/>
                    <a:pt x="56" y="13"/>
                    <a:pt x="56" y="13"/>
                  </a:cubicBezTo>
                  <a:cubicBezTo>
                    <a:pt x="61" y="8"/>
                    <a:pt x="63" y="11"/>
                    <a:pt x="63" y="11"/>
                  </a:cubicBezTo>
                  <a:cubicBezTo>
                    <a:pt x="71" y="12"/>
                    <a:pt x="66" y="16"/>
                    <a:pt x="66" y="16"/>
                  </a:cubicBezTo>
                  <a:cubicBezTo>
                    <a:pt x="62" y="17"/>
                    <a:pt x="68" y="21"/>
                    <a:pt x="68" y="21"/>
                  </a:cubicBezTo>
                  <a:cubicBezTo>
                    <a:pt x="72" y="22"/>
                    <a:pt x="72" y="27"/>
                    <a:pt x="72" y="27"/>
                  </a:cubicBezTo>
                  <a:cubicBezTo>
                    <a:pt x="69" y="32"/>
                    <a:pt x="75" y="30"/>
                    <a:pt x="75" y="30"/>
                  </a:cubicBezTo>
                  <a:cubicBezTo>
                    <a:pt x="78" y="27"/>
                    <a:pt x="81" y="31"/>
                    <a:pt x="81" y="31"/>
                  </a:cubicBezTo>
                  <a:cubicBezTo>
                    <a:pt x="82" y="36"/>
                    <a:pt x="86" y="30"/>
                    <a:pt x="86" y="30"/>
                  </a:cubicBezTo>
                  <a:cubicBezTo>
                    <a:pt x="88" y="25"/>
                    <a:pt x="94" y="30"/>
                    <a:pt x="94" y="30"/>
                  </a:cubicBezTo>
                  <a:cubicBezTo>
                    <a:pt x="107" y="32"/>
                    <a:pt x="105" y="24"/>
                    <a:pt x="105" y="24"/>
                  </a:cubicBezTo>
                  <a:cubicBezTo>
                    <a:pt x="105" y="15"/>
                    <a:pt x="111" y="18"/>
                    <a:pt x="111" y="18"/>
                  </a:cubicBezTo>
                  <a:cubicBezTo>
                    <a:pt x="115" y="19"/>
                    <a:pt x="114" y="10"/>
                    <a:pt x="121" y="16"/>
                  </a:cubicBezTo>
                  <a:cubicBezTo>
                    <a:pt x="121" y="16"/>
                    <a:pt x="119" y="19"/>
                    <a:pt x="121" y="21"/>
                  </a:cubicBezTo>
                  <a:cubicBezTo>
                    <a:pt x="121" y="21"/>
                    <a:pt x="123" y="22"/>
                    <a:pt x="122" y="27"/>
                  </a:cubicBezTo>
                  <a:cubicBezTo>
                    <a:pt x="122" y="27"/>
                    <a:pt x="124" y="32"/>
                    <a:pt x="121" y="34"/>
                  </a:cubicBezTo>
                  <a:cubicBezTo>
                    <a:pt x="121" y="34"/>
                    <a:pt x="117" y="33"/>
                    <a:pt x="120" y="38"/>
                  </a:cubicBezTo>
                  <a:cubicBezTo>
                    <a:pt x="120" y="38"/>
                    <a:pt x="119" y="42"/>
                    <a:pt x="124" y="43"/>
                  </a:cubicBezTo>
                  <a:cubicBezTo>
                    <a:pt x="123" y="46"/>
                    <a:pt x="126" y="46"/>
                    <a:pt x="125" y="49"/>
                  </a:cubicBezTo>
                  <a:cubicBezTo>
                    <a:pt x="125" y="49"/>
                    <a:pt x="127" y="54"/>
                    <a:pt x="122" y="52"/>
                  </a:cubicBezTo>
                  <a:cubicBezTo>
                    <a:pt x="122" y="52"/>
                    <a:pt x="120" y="52"/>
                    <a:pt x="121" y="55"/>
                  </a:cubicBezTo>
                  <a:cubicBezTo>
                    <a:pt x="121" y="55"/>
                    <a:pt x="125" y="55"/>
                    <a:pt x="125" y="56"/>
                  </a:cubicBezTo>
                  <a:cubicBezTo>
                    <a:pt x="125" y="56"/>
                    <a:pt x="126" y="60"/>
                    <a:pt x="125" y="63"/>
                  </a:cubicBezTo>
                  <a:cubicBezTo>
                    <a:pt x="125" y="63"/>
                    <a:pt x="127" y="68"/>
                    <a:pt x="120" y="68"/>
                  </a:cubicBezTo>
                  <a:cubicBezTo>
                    <a:pt x="120" y="68"/>
                    <a:pt x="116" y="70"/>
                    <a:pt x="118" y="75"/>
                  </a:cubicBezTo>
                  <a:cubicBezTo>
                    <a:pt x="117" y="76"/>
                    <a:pt x="123" y="76"/>
                    <a:pt x="123" y="78"/>
                  </a:cubicBezTo>
                  <a:cubicBezTo>
                    <a:pt x="124" y="83"/>
                    <a:pt x="117" y="78"/>
                    <a:pt x="118" y="81"/>
                  </a:cubicBezTo>
                  <a:cubicBezTo>
                    <a:pt x="118" y="81"/>
                    <a:pt x="121" y="82"/>
                    <a:pt x="120" y="84"/>
                  </a:cubicBezTo>
                  <a:cubicBezTo>
                    <a:pt x="120" y="84"/>
                    <a:pt x="118" y="86"/>
                    <a:pt x="113" y="87"/>
                  </a:cubicBezTo>
                  <a:cubicBezTo>
                    <a:pt x="113" y="87"/>
                    <a:pt x="120" y="88"/>
                    <a:pt x="115" y="89"/>
                  </a:cubicBezTo>
                  <a:cubicBezTo>
                    <a:pt x="115" y="89"/>
                    <a:pt x="110" y="92"/>
                    <a:pt x="108" y="90"/>
                  </a:cubicBezTo>
                  <a:cubicBezTo>
                    <a:pt x="108" y="90"/>
                    <a:pt x="102" y="87"/>
                    <a:pt x="100" y="91"/>
                  </a:cubicBezTo>
                  <a:cubicBezTo>
                    <a:pt x="97" y="93"/>
                    <a:pt x="94" y="88"/>
                    <a:pt x="93" y="93"/>
                  </a:cubicBezTo>
                  <a:cubicBezTo>
                    <a:pt x="93" y="93"/>
                    <a:pt x="89" y="90"/>
                    <a:pt x="85" y="96"/>
                  </a:cubicBezTo>
                  <a:cubicBezTo>
                    <a:pt x="85" y="96"/>
                    <a:pt x="78" y="96"/>
                    <a:pt x="78" y="98"/>
                  </a:cubicBezTo>
                  <a:cubicBezTo>
                    <a:pt x="75" y="89"/>
                    <a:pt x="79" y="84"/>
                    <a:pt x="79" y="84"/>
                  </a:cubicBezTo>
                  <a:cubicBezTo>
                    <a:pt x="72" y="92"/>
                    <a:pt x="74" y="95"/>
                    <a:pt x="74" y="95"/>
                  </a:cubicBezTo>
                  <a:cubicBezTo>
                    <a:pt x="77" y="106"/>
                    <a:pt x="73" y="104"/>
                    <a:pt x="73" y="104"/>
                  </a:cubicBezTo>
                  <a:cubicBezTo>
                    <a:pt x="71" y="105"/>
                    <a:pt x="66" y="102"/>
                    <a:pt x="66" y="102"/>
                  </a:cubicBezTo>
                  <a:cubicBezTo>
                    <a:pt x="62" y="103"/>
                    <a:pt x="57" y="104"/>
                    <a:pt x="57" y="104"/>
                  </a:cubicBezTo>
                  <a:lnTo>
                    <a:pt x="57" y="104"/>
                  </a:lnTo>
                  <a:lnTo>
                    <a:pt x="60" y="95"/>
                  </a:lnTo>
                  <a:lnTo>
                    <a:pt x="60" y="95"/>
                  </a:lnTo>
                  <a:cubicBezTo>
                    <a:pt x="57" y="102"/>
                    <a:pt x="53" y="105"/>
                    <a:pt x="53" y="105"/>
                  </a:cubicBezTo>
                  <a:cubicBezTo>
                    <a:pt x="49" y="106"/>
                    <a:pt x="44" y="102"/>
                    <a:pt x="44" y="102"/>
                  </a:cubicBezTo>
                  <a:lnTo>
                    <a:pt x="44" y="102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82752DD-F7C2-D44D-BB4C-A5B4A23CC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6536" y="1790825"/>
              <a:ext cx="1644449" cy="1510669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21" y="41"/>
                </a:cxn>
                <a:cxn ang="0">
                  <a:pos x="29" y="37"/>
                </a:cxn>
                <a:cxn ang="0">
                  <a:pos x="27" y="23"/>
                </a:cxn>
                <a:cxn ang="0">
                  <a:pos x="27" y="15"/>
                </a:cxn>
                <a:cxn ang="0">
                  <a:pos x="24" y="9"/>
                </a:cxn>
                <a:cxn ang="0">
                  <a:pos x="35" y="4"/>
                </a:cxn>
                <a:cxn ang="0">
                  <a:pos x="39" y="4"/>
                </a:cxn>
                <a:cxn ang="0">
                  <a:pos x="54" y="4"/>
                </a:cxn>
                <a:cxn ang="0">
                  <a:pos x="67" y="5"/>
                </a:cxn>
                <a:cxn ang="0">
                  <a:pos x="74" y="5"/>
                </a:cxn>
                <a:cxn ang="0">
                  <a:pos x="77" y="17"/>
                </a:cxn>
                <a:cxn ang="0">
                  <a:pos x="85" y="19"/>
                </a:cxn>
                <a:cxn ang="0">
                  <a:pos x="93" y="18"/>
                </a:cxn>
                <a:cxn ang="0">
                  <a:pos x="100" y="20"/>
                </a:cxn>
                <a:cxn ang="0">
                  <a:pos x="107" y="31"/>
                </a:cxn>
                <a:cxn ang="0">
                  <a:pos x="117" y="35"/>
                </a:cxn>
                <a:cxn ang="0">
                  <a:pos x="127" y="42"/>
                </a:cxn>
                <a:cxn ang="0">
                  <a:pos x="123" y="47"/>
                </a:cxn>
                <a:cxn ang="0">
                  <a:pos x="116" y="53"/>
                </a:cxn>
                <a:cxn ang="0">
                  <a:pos x="120" y="64"/>
                </a:cxn>
                <a:cxn ang="0">
                  <a:pos x="124" y="71"/>
                </a:cxn>
                <a:cxn ang="0">
                  <a:pos x="113" y="85"/>
                </a:cxn>
                <a:cxn ang="0">
                  <a:pos x="81" y="92"/>
                </a:cxn>
                <a:cxn ang="0">
                  <a:pos x="61" y="107"/>
                </a:cxn>
                <a:cxn ang="0">
                  <a:pos x="53" y="115"/>
                </a:cxn>
                <a:cxn ang="0">
                  <a:pos x="50" y="111"/>
                </a:cxn>
                <a:cxn ang="0">
                  <a:pos x="43" y="119"/>
                </a:cxn>
                <a:cxn ang="0">
                  <a:pos x="35" y="108"/>
                </a:cxn>
                <a:cxn ang="0">
                  <a:pos x="25" y="100"/>
                </a:cxn>
                <a:cxn ang="0">
                  <a:pos x="23" y="92"/>
                </a:cxn>
                <a:cxn ang="0">
                  <a:pos x="24" y="82"/>
                </a:cxn>
                <a:cxn ang="0">
                  <a:pos x="17" y="76"/>
                </a:cxn>
                <a:cxn ang="0">
                  <a:pos x="13" y="61"/>
                </a:cxn>
                <a:cxn ang="0">
                  <a:pos x="3" y="55"/>
                </a:cxn>
                <a:cxn ang="0">
                  <a:pos x="0" y="46"/>
                </a:cxn>
              </a:cxnLst>
              <a:rect l="0" t="0" r="r" b="b"/>
              <a:pathLst>
                <a:path w="129" h="119">
                  <a:moveTo>
                    <a:pt x="0" y="46"/>
                  </a:moveTo>
                  <a:cubicBezTo>
                    <a:pt x="0" y="46"/>
                    <a:pt x="2" y="44"/>
                    <a:pt x="5" y="45"/>
                  </a:cubicBezTo>
                  <a:cubicBezTo>
                    <a:pt x="5" y="45"/>
                    <a:pt x="10" y="43"/>
                    <a:pt x="11" y="41"/>
                  </a:cubicBezTo>
                  <a:cubicBezTo>
                    <a:pt x="11" y="41"/>
                    <a:pt x="15" y="38"/>
                    <a:pt x="21" y="41"/>
                  </a:cubicBezTo>
                  <a:cubicBezTo>
                    <a:pt x="21" y="41"/>
                    <a:pt x="21" y="42"/>
                    <a:pt x="27" y="42"/>
                  </a:cubicBezTo>
                  <a:cubicBezTo>
                    <a:pt x="27" y="42"/>
                    <a:pt x="30" y="43"/>
                    <a:pt x="29" y="37"/>
                  </a:cubicBezTo>
                  <a:cubicBezTo>
                    <a:pt x="29" y="37"/>
                    <a:pt x="28" y="33"/>
                    <a:pt x="29" y="32"/>
                  </a:cubicBezTo>
                  <a:cubicBezTo>
                    <a:pt x="32" y="28"/>
                    <a:pt x="26" y="30"/>
                    <a:pt x="27" y="23"/>
                  </a:cubicBezTo>
                  <a:cubicBezTo>
                    <a:pt x="27" y="23"/>
                    <a:pt x="23" y="21"/>
                    <a:pt x="23" y="19"/>
                  </a:cubicBezTo>
                  <a:cubicBezTo>
                    <a:pt x="23" y="16"/>
                    <a:pt x="29" y="16"/>
                    <a:pt x="27" y="15"/>
                  </a:cubicBezTo>
                  <a:cubicBezTo>
                    <a:pt x="27" y="15"/>
                    <a:pt x="25" y="12"/>
                    <a:pt x="23" y="12"/>
                  </a:cubicBezTo>
                  <a:cubicBezTo>
                    <a:pt x="23" y="12"/>
                    <a:pt x="24" y="10"/>
                    <a:pt x="24" y="9"/>
                  </a:cubicBezTo>
                  <a:cubicBezTo>
                    <a:pt x="24" y="9"/>
                    <a:pt x="23" y="6"/>
                    <a:pt x="30" y="6"/>
                  </a:cubicBezTo>
                  <a:cubicBezTo>
                    <a:pt x="30" y="6"/>
                    <a:pt x="31" y="3"/>
                    <a:pt x="35" y="4"/>
                  </a:cubicBezTo>
                  <a:cubicBezTo>
                    <a:pt x="36" y="3"/>
                    <a:pt x="36" y="3"/>
                    <a:pt x="37" y="3"/>
                  </a:cubicBezTo>
                  <a:cubicBezTo>
                    <a:pt x="38" y="4"/>
                    <a:pt x="38" y="4"/>
                    <a:pt x="39" y="4"/>
                  </a:cubicBezTo>
                  <a:cubicBezTo>
                    <a:pt x="39" y="4"/>
                    <a:pt x="41" y="3"/>
                    <a:pt x="47" y="4"/>
                  </a:cubicBezTo>
                  <a:cubicBezTo>
                    <a:pt x="47" y="4"/>
                    <a:pt x="51" y="6"/>
                    <a:pt x="54" y="4"/>
                  </a:cubicBezTo>
                  <a:cubicBezTo>
                    <a:pt x="54" y="4"/>
                    <a:pt x="58" y="0"/>
                    <a:pt x="61" y="3"/>
                  </a:cubicBezTo>
                  <a:cubicBezTo>
                    <a:pt x="61" y="3"/>
                    <a:pt x="63" y="5"/>
                    <a:pt x="67" y="5"/>
                  </a:cubicBezTo>
                  <a:cubicBezTo>
                    <a:pt x="67" y="5"/>
                    <a:pt x="71" y="2"/>
                    <a:pt x="71" y="6"/>
                  </a:cubicBezTo>
                  <a:cubicBezTo>
                    <a:pt x="71" y="6"/>
                    <a:pt x="72" y="8"/>
                    <a:pt x="74" y="5"/>
                  </a:cubicBezTo>
                  <a:cubicBezTo>
                    <a:pt x="74" y="5"/>
                    <a:pt x="73" y="8"/>
                    <a:pt x="76" y="12"/>
                  </a:cubicBezTo>
                  <a:cubicBezTo>
                    <a:pt x="76" y="12"/>
                    <a:pt x="82" y="13"/>
                    <a:pt x="77" y="17"/>
                  </a:cubicBezTo>
                  <a:cubicBezTo>
                    <a:pt x="77" y="17"/>
                    <a:pt x="77" y="20"/>
                    <a:pt x="81" y="18"/>
                  </a:cubicBezTo>
                  <a:cubicBezTo>
                    <a:pt x="81" y="18"/>
                    <a:pt x="81" y="16"/>
                    <a:pt x="85" y="19"/>
                  </a:cubicBezTo>
                  <a:cubicBezTo>
                    <a:pt x="85" y="19"/>
                    <a:pt x="85" y="22"/>
                    <a:pt x="89" y="18"/>
                  </a:cubicBezTo>
                  <a:cubicBezTo>
                    <a:pt x="89" y="18"/>
                    <a:pt x="92" y="20"/>
                    <a:pt x="93" y="18"/>
                  </a:cubicBezTo>
                  <a:cubicBezTo>
                    <a:pt x="93" y="18"/>
                    <a:pt x="94" y="16"/>
                    <a:pt x="98" y="18"/>
                  </a:cubicBezTo>
                  <a:cubicBezTo>
                    <a:pt x="98" y="21"/>
                    <a:pt x="100" y="20"/>
                    <a:pt x="100" y="20"/>
                  </a:cubicBezTo>
                  <a:cubicBezTo>
                    <a:pt x="103" y="20"/>
                    <a:pt x="103" y="24"/>
                    <a:pt x="103" y="24"/>
                  </a:cubicBezTo>
                  <a:cubicBezTo>
                    <a:pt x="104" y="27"/>
                    <a:pt x="107" y="31"/>
                    <a:pt x="107" y="31"/>
                  </a:cubicBezTo>
                  <a:cubicBezTo>
                    <a:pt x="110" y="30"/>
                    <a:pt x="112" y="33"/>
                    <a:pt x="112" y="33"/>
                  </a:cubicBezTo>
                  <a:cubicBezTo>
                    <a:pt x="113" y="35"/>
                    <a:pt x="115" y="31"/>
                    <a:pt x="117" y="35"/>
                  </a:cubicBezTo>
                  <a:cubicBezTo>
                    <a:pt x="120" y="35"/>
                    <a:pt x="123" y="39"/>
                    <a:pt x="123" y="39"/>
                  </a:cubicBezTo>
                  <a:cubicBezTo>
                    <a:pt x="129" y="38"/>
                    <a:pt x="127" y="42"/>
                    <a:pt x="127" y="42"/>
                  </a:cubicBezTo>
                  <a:cubicBezTo>
                    <a:pt x="121" y="43"/>
                    <a:pt x="125" y="45"/>
                    <a:pt x="125" y="45"/>
                  </a:cubicBezTo>
                  <a:cubicBezTo>
                    <a:pt x="125" y="45"/>
                    <a:pt x="128" y="46"/>
                    <a:pt x="123" y="47"/>
                  </a:cubicBezTo>
                  <a:cubicBezTo>
                    <a:pt x="120" y="46"/>
                    <a:pt x="123" y="51"/>
                    <a:pt x="119" y="49"/>
                  </a:cubicBezTo>
                  <a:cubicBezTo>
                    <a:pt x="112" y="50"/>
                    <a:pt x="116" y="53"/>
                    <a:pt x="116" y="53"/>
                  </a:cubicBezTo>
                  <a:cubicBezTo>
                    <a:pt x="117" y="56"/>
                    <a:pt x="113" y="58"/>
                    <a:pt x="113" y="58"/>
                  </a:cubicBezTo>
                  <a:cubicBezTo>
                    <a:pt x="120" y="59"/>
                    <a:pt x="120" y="64"/>
                    <a:pt x="120" y="64"/>
                  </a:cubicBezTo>
                  <a:cubicBezTo>
                    <a:pt x="127" y="64"/>
                    <a:pt x="126" y="68"/>
                    <a:pt x="126" y="68"/>
                  </a:cubicBezTo>
                  <a:cubicBezTo>
                    <a:pt x="127" y="70"/>
                    <a:pt x="124" y="71"/>
                    <a:pt x="124" y="71"/>
                  </a:cubicBezTo>
                  <a:cubicBezTo>
                    <a:pt x="118" y="72"/>
                    <a:pt x="123" y="76"/>
                    <a:pt x="123" y="76"/>
                  </a:cubicBezTo>
                  <a:cubicBezTo>
                    <a:pt x="118" y="80"/>
                    <a:pt x="113" y="85"/>
                    <a:pt x="113" y="85"/>
                  </a:cubicBezTo>
                  <a:cubicBezTo>
                    <a:pt x="102" y="80"/>
                    <a:pt x="93" y="94"/>
                    <a:pt x="93" y="94"/>
                  </a:cubicBezTo>
                  <a:cubicBezTo>
                    <a:pt x="87" y="89"/>
                    <a:pt x="81" y="92"/>
                    <a:pt x="81" y="92"/>
                  </a:cubicBezTo>
                  <a:cubicBezTo>
                    <a:pt x="71" y="94"/>
                    <a:pt x="67" y="102"/>
                    <a:pt x="67" y="102"/>
                  </a:cubicBezTo>
                  <a:cubicBezTo>
                    <a:pt x="67" y="105"/>
                    <a:pt x="61" y="107"/>
                    <a:pt x="61" y="107"/>
                  </a:cubicBezTo>
                  <a:lnTo>
                    <a:pt x="61" y="107"/>
                  </a:lnTo>
                  <a:lnTo>
                    <a:pt x="53" y="115"/>
                  </a:lnTo>
                  <a:lnTo>
                    <a:pt x="53" y="115"/>
                  </a:lnTo>
                  <a:cubicBezTo>
                    <a:pt x="48" y="117"/>
                    <a:pt x="50" y="111"/>
                    <a:pt x="50" y="111"/>
                  </a:cubicBezTo>
                  <a:cubicBezTo>
                    <a:pt x="49" y="107"/>
                    <a:pt x="47" y="112"/>
                    <a:pt x="47" y="112"/>
                  </a:cubicBezTo>
                  <a:cubicBezTo>
                    <a:pt x="46" y="115"/>
                    <a:pt x="45" y="117"/>
                    <a:pt x="43" y="119"/>
                  </a:cubicBezTo>
                  <a:cubicBezTo>
                    <a:pt x="38" y="119"/>
                    <a:pt x="39" y="116"/>
                    <a:pt x="39" y="116"/>
                  </a:cubicBezTo>
                  <a:cubicBezTo>
                    <a:pt x="40" y="107"/>
                    <a:pt x="35" y="108"/>
                    <a:pt x="35" y="108"/>
                  </a:cubicBezTo>
                  <a:cubicBezTo>
                    <a:pt x="30" y="107"/>
                    <a:pt x="30" y="104"/>
                    <a:pt x="30" y="104"/>
                  </a:cubicBezTo>
                  <a:cubicBezTo>
                    <a:pt x="24" y="103"/>
                    <a:pt x="25" y="100"/>
                    <a:pt x="25" y="100"/>
                  </a:cubicBezTo>
                  <a:cubicBezTo>
                    <a:pt x="26" y="97"/>
                    <a:pt x="23" y="96"/>
                    <a:pt x="23" y="96"/>
                  </a:cubicBezTo>
                  <a:cubicBezTo>
                    <a:pt x="17" y="95"/>
                    <a:pt x="23" y="92"/>
                    <a:pt x="23" y="92"/>
                  </a:cubicBezTo>
                  <a:cubicBezTo>
                    <a:pt x="26" y="91"/>
                    <a:pt x="24" y="87"/>
                    <a:pt x="24" y="87"/>
                  </a:cubicBezTo>
                  <a:cubicBezTo>
                    <a:pt x="30" y="84"/>
                    <a:pt x="24" y="82"/>
                    <a:pt x="24" y="82"/>
                  </a:cubicBezTo>
                  <a:cubicBezTo>
                    <a:pt x="24" y="79"/>
                    <a:pt x="20" y="79"/>
                    <a:pt x="20" y="79"/>
                  </a:cubicBezTo>
                  <a:cubicBezTo>
                    <a:pt x="18" y="79"/>
                    <a:pt x="17" y="76"/>
                    <a:pt x="17" y="76"/>
                  </a:cubicBezTo>
                  <a:cubicBezTo>
                    <a:pt x="14" y="75"/>
                    <a:pt x="15" y="70"/>
                    <a:pt x="15" y="70"/>
                  </a:cubicBezTo>
                  <a:cubicBezTo>
                    <a:pt x="11" y="68"/>
                    <a:pt x="13" y="61"/>
                    <a:pt x="13" y="61"/>
                  </a:cubicBezTo>
                  <a:cubicBezTo>
                    <a:pt x="10" y="52"/>
                    <a:pt x="8" y="58"/>
                    <a:pt x="8" y="58"/>
                  </a:cubicBezTo>
                  <a:cubicBezTo>
                    <a:pt x="3" y="61"/>
                    <a:pt x="3" y="55"/>
                    <a:pt x="3" y="55"/>
                  </a:cubicBezTo>
                  <a:cubicBezTo>
                    <a:pt x="0" y="51"/>
                    <a:pt x="0" y="46"/>
                    <a:pt x="0" y="46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F31302B-7797-9442-BB23-9346F9273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0461" y="3390357"/>
              <a:ext cx="2396561" cy="1485280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F296A8-2225-B544-BEAC-DA374A21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712" y="851417"/>
              <a:ext cx="1300262" cy="1040965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4" y="28"/>
                </a:cxn>
                <a:cxn ang="0">
                  <a:pos x="54" y="28"/>
                </a:cxn>
                <a:cxn ang="0">
                  <a:pos x="49" y="25"/>
                </a:cxn>
                <a:cxn ang="0">
                  <a:pos x="44" y="21"/>
                </a:cxn>
                <a:cxn ang="0">
                  <a:pos x="40" y="18"/>
                </a:cxn>
                <a:cxn ang="0">
                  <a:pos x="36" y="15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15" y="11"/>
                </a:cxn>
                <a:cxn ang="0">
                  <a:pos x="12" y="19"/>
                </a:cxn>
                <a:cxn ang="0">
                  <a:pos x="2" y="29"/>
                </a:cxn>
                <a:cxn ang="0">
                  <a:pos x="0" y="40"/>
                </a:cxn>
                <a:cxn ang="0">
                  <a:pos x="5" y="45"/>
                </a:cxn>
                <a:cxn ang="0">
                  <a:pos x="7" y="49"/>
                </a:cxn>
                <a:cxn ang="0">
                  <a:pos x="10" y="52"/>
                </a:cxn>
                <a:cxn ang="0">
                  <a:pos x="16" y="58"/>
                </a:cxn>
                <a:cxn ang="0">
                  <a:pos x="21" y="63"/>
                </a:cxn>
                <a:cxn ang="0">
                  <a:pos x="26" y="68"/>
                </a:cxn>
                <a:cxn ang="0">
                  <a:pos x="26" y="73"/>
                </a:cxn>
                <a:cxn ang="0">
                  <a:pos x="36" y="70"/>
                </a:cxn>
                <a:cxn ang="0">
                  <a:pos x="45" y="67"/>
                </a:cxn>
                <a:cxn ang="0">
                  <a:pos x="54" y="73"/>
                </a:cxn>
                <a:cxn ang="0">
                  <a:pos x="62" y="74"/>
                </a:cxn>
                <a:cxn ang="0">
                  <a:pos x="73" y="78"/>
                </a:cxn>
                <a:cxn ang="0">
                  <a:pos x="87" y="80"/>
                </a:cxn>
                <a:cxn ang="0">
                  <a:pos x="98" y="80"/>
                </a:cxn>
                <a:cxn ang="0">
                  <a:pos x="98" y="70"/>
                </a:cxn>
                <a:cxn ang="0">
                  <a:pos x="96" y="64"/>
                </a:cxn>
                <a:cxn ang="0">
                  <a:pos x="91" y="57"/>
                </a:cxn>
                <a:cxn ang="0">
                  <a:pos x="86" y="55"/>
                </a:cxn>
                <a:cxn ang="0">
                  <a:pos x="81" y="51"/>
                </a:cxn>
                <a:cxn ang="0">
                  <a:pos x="80" y="44"/>
                </a:cxn>
                <a:cxn ang="0">
                  <a:pos x="75" y="46"/>
                </a:cxn>
                <a:cxn ang="0">
                  <a:pos x="73" y="43"/>
                </a:cxn>
                <a:cxn ang="0">
                  <a:pos x="70" y="40"/>
                </a:cxn>
                <a:cxn ang="0">
                  <a:pos x="63" y="35"/>
                </a:cxn>
                <a:cxn ang="0">
                  <a:pos x="59" y="29"/>
                </a:cxn>
                <a:cxn ang="0">
                  <a:pos x="59" y="29"/>
                </a:cxn>
              </a:cxnLst>
              <a:rect l="0" t="0" r="r" b="b"/>
              <a:pathLst>
                <a:path w="102" h="82">
                  <a:moveTo>
                    <a:pt x="59" y="29"/>
                  </a:moveTo>
                  <a:lnTo>
                    <a:pt x="54" y="28"/>
                  </a:lnTo>
                  <a:lnTo>
                    <a:pt x="54" y="28"/>
                  </a:lnTo>
                  <a:cubicBezTo>
                    <a:pt x="54" y="28"/>
                    <a:pt x="53" y="25"/>
                    <a:pt x="49" y="25"/>
                  </a:cubicBezTo>
                  <a:cubicBezTo>
                    <a:pt x="49" y="25"/>
                    <a:pt x="45" y="26"/>
                    <a:pt x="44" y="21"/>
                  </a:cubicBezTo>
                  <a:cubicBezTo>
                    <a:pt x="44" y="21"/>
                    <a:pt x="44" y="16"/>
                    <a:pt x="40" y="18"/>
                  </a:cubicBezTo>
                  <a:cubicBezTo>
                    <a:pt x="40" y="18"/>
                    <a:pt x="36" y="18"/>
                    <a:pt x="36" y="15"/>
                  </a:cubicBezTo>
                  <a:cubicBezTo>
                    <a:pt x="36" y="15"/>
                    <a:pt x="34" y="14"/>
                    <a:pt x="35" y="6"/>
                  </a:cubicBezTo>
                  <a:lnTo>
                    <a:pt x="35" y="6"/>
                  </a:lnTo>
                  <a:lnTo>
                    <a:pt x="28" y="4"/>
                  </a:lnTo>
                  <a:lnTo>
                    <a:pt x="28" y="4"/>
                  </a:lnTo>
                  <a:cubicBezTo>
                    <a:pt x="25" y="0"/>
                    <a:pt x="23" y="0"/>
                    <a:pt x="22" y="1"/>
                  </a:cubicBezTo>
                  <a:cubicBezTo>
                    <a:pt x="21" y="2"/>
                    <a:pt x="21" y="4"/>
                    <a:pt x="21" y="4"/>
                  </a:cubicBezTo>
                  <a:cubicBezTo>
                    <a:pt x="16" y="6"/>
                    <a:pt x="15" y="11"/>
                    <a:pt x="15" y="11"/>
                  </a:cubicBezTo>
                  <a:cubicBezTo>
                    <a:pt x="12" y="13"/>
                    <a:pt x="12" y="19"/>
                    <a:pt x="12" y="19"/>
                  </a:cubicBezTo>
                  <a:cubicBezTo>
                    <a:pt x="12" y="19"/>
                    <a:pt x="10" y="26"/>
                    <a:pt x="2" y="29"/>
                  </a:cubicBezTo>
                  <a:cubicBezTo>
                    <a:pt x="0" y="33"/>
                    <a:pt x="0" y="40"/>
                    <a:pt x="0" y="40"/>
                  </a:cubicBezTo>
                  <a:cubicBezTo>
                    <a:pt x="6" y="39"/>
                    <a:pt x="5" y="45"/>
                    <a:pt x="5" y="45"/>
                  </a:cubicBezTo>
                  <a:cubicBezTo>
                    <a:pt x="8" y="45"/>
                    <a:pt x="7" y="49"/>
                    <a:pt x="7" y="49"/>
                  </a:cubicBezTo>
                  <a:cubicBezTo>
                    <a:pt x="7" y="53"/>
                    <a:pt x="10" y="52"/>
                    <a:pt x="10" y="52"/>
                  </a:cubicBezTo>
                  <a:cubicBezTo>
                    <a:pt x="16" y="51"/>
                    <a:pt x="12" y="56"/>
                    <a:pt x="16" y="58"/>
                  </a:cubicBezTo>
                  <a:cubicBezTo>
                    <a:pt x="16" y="65"/>
                    <a:pt x="21" y="63"/>
                    <a:pt x="21" y="63"/>
                  </a:cubicBezTo>
                  <a:cubicBezTo>
                    <a:pt x="26" y="60"/>
                    <a:pt x="29" y="67"/>
                    <a:pt x="26" y="68"/>
                  </a:cubicBezTo>
                  <a:cubicBezTo>
                    <a:pt x="25" y="72"/>
                    <a:pt x="26" y="73"/>
                    <a:pt x="26" y="73"/>
                  </a:cubicBezTo>
                  <a:cubicBezTo>
                    <a:pt x="30" y="73"/>
                    <a:pt x="29" y="67"/>
                    <a:pt x="36" y="70"/>
                  </a:cubicBezTo>
                  <a:cubicBezTo>
                    <a:pt x="39" y="60"/>
                    <a:pt x="45" y="67"/>
                    <a:pt x="45" y="67"/>
                  </a:cubicBezTo>
                  <a:cubicBezTo>
                    <a:pt x="48" y="74"/>
                    <a:pt x="54" y="73"/>
                    <a:pt x="54" y="73"/>
                  </a:cubicBezTo>
                  <a:cubicBezTo>
                    <a:pt x="57" y="71"/>
                    <a:pt x="62" y="74"/>
                    <a:pt x="62" y="74"/>
                  </a:cubicBezTo>
                  <a:cubicBezTo>
                    <a:pt x="65" y="74"/>
                    <a:pt x="68" y="79"/>
                    <a:pt x="73" y="78"/>
                  </a:cubicBezTo>
                  <a:cubicBezTo>
                    <a:pt x="76" y="77"/>
                    <a:pt x="80" y="82"/>
                    <a:pt x="87" y="80"/>
                  </a:cubicBezTo>
                  <a:cubicBezTo>
                    <a:pt x="92" y="79"/>
                    <a:pt x="96" y="79"/>
                    <a:pt x="98" y="80"/>
                  </a:cubicBezTo>
                  <a:cubicBezTo>
                    <a:pt x="102" y="73"/>
                    <a:pt x="98" y="70"/>
                    <a:pt x="98" y="70"/>
                  </a:cubicBezTo>
                  <a:cubicBezTo>
                    <a:pt x="95" y="69"/>
                    <a:pt x="99" y="66"/>
                    <a:pt x="96" y="64"/>
                  </a:cubicBezTo>
                  <a:cubicBezTo>
                    <a:pt x="94" y="57"/>
                    <a:pt x="91" y="57"/>
                    <a:pt x="91" y="57"/>
                  </a:cubicBezTo>
                  <a:cubicBezTo>
                    <a:pt x="89" y="51"/>
                    <a:pt x="86" y="55"/>
                    <a:pt x="86" y="55"/>
                  </a:cubicBezTo>
                  <a:cubicBezTo>
                    <a:pt x="78" y="57"/>
                    <a:pt x="81" y="51"/>
                    <a:pt x="81" y="51"/>
                  </a:cubicBezTo>
                  <a:cubicBezTo>
                    <a:pt x="83" y="41"/>
                    <a:pt x="80" y="44"/>
                    <a:pt x="80" y="44"/>
                  </a:cubicBezTo>
                  <a:cubicBezTo>
                    <a:pt x="76" y="44"/>
                    <a:pt x="75" y="46"/>
                    <a:pt x="75" y="46"/>
                  </a:cubicBezTo>
                  <a:cubicBezTo>
                    <a:pt x="70" y="47"/>
                    <a:pt x="73" y="43"/>
                    <a:pt x="73" y="43"/>
                  </a:cubicBezTo>
                  <a:cubicBezTo>
                    <a:pt x="73" y="40"/>
                    <a:pt x="70" y="40"/>
                    <a:pt x="70" y="40"/>
                  </a:cubicBezTo>
                  <a:cubicBezTo>
                    <a:pt x="67" y="39"/>
                    <a:pt x="69" y="34"/>
                    <a:pt x="63" y="35"/>
                  </a:cubicBezTo>
                  <a:cubicBezTo>
                    <a:pt x="64" y="32"/>
                    <a:pt x="59" y="29"/>
                    <a:pt x="59" y="29"/>
                  </a:cubicBezTo>
                  <a:lnTo>
                    <a:pt x="59" y="29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30AF6DE-9714-C547-9C93-0128F77EB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3526" y="2285918"/>
              <a:ext cx="1861159" cy="1307554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31" y="51"/>
                </a:cxn>
                <a:cxn ang="0">
                  <a:pos x="46" y="49"/>
                </a:cxn>
                <a:cxn ang="0">
                  <a:pos x="51" y="44"/>
                </a:cxn>
                <a:cxn ang="0">
                  <a:pos x="54" y="38"/>
                </a:cxn>
                <a:cxn ang="0">
                  <a:pos x="51" y="28"/>
                </a:cxn>
                <a:cxn ang="0">
                  <a:pos x="56" y="16"/>
                </a:cxn>
                <a:cxn ang="0">
                  <a:pos x="53" y="12"/>
                </a:cxn>
                <a:cxn ang="0">
                  <a:pos x="55" y="3"/>
                </a:cxn>
                <a:cxn ang="0">
                  <a:pos x="64" y="5"/>
                </a:cxn>
                <a:cxn ang="0">
                  <a:pos x="71" y="5"/>
                </a:cxn>
                <a:cxn ang="0">
                  <a:pos x="86" y="7"/>
                </a:cxn>
                <a:cxn ang="0">
                  <a:pos x="95" y="7"/>
                </a:cxn>
                <a:cxn ang="0">
                  <a:pos x="106" y="16"/>
                </a:cxn>
                <a:cxn ang="0">
                  <a:pos x="116" y="22"/>
                </a:cxn>
                <a:cxn ang="0">
                  <a:pos x="120" y="37"/>
                </a:cxn>
                <a:cxn ang="0">
                  <a:pos x="127" y="43"/>
                </a:cxn>
                <a:cxn ang="0">
                  <a:pos x="126" y="53"/>
                </a:cxn>
                <a:cxn ang="0">
                  <a:pos x="128" y="61"/>
                </a:cxn>
                <a:cxn ang="0">
                  <a:pos x="138" y="69"/>
                </a:cxn>
                <a:cxn ang="0">
                  <a:pos x="146" y="80"/>
                </a:cxn>
                <a:cxn ang="0">
                  <a:pos x="134" y="91"/>
                </a:cxn>
                <a:cxn ang="0">
                  <a:pos x="125" y="90"/>
                </a:cxn>
                <a:cxn ang="0">
                  <a:pos x="110" y="86"/>
                </a:cxn>
                <a:cxn ang="0">
                  <a:pos x="101" y="87"/>
                </a:cxn>
                <a:cxn ang="0">
                  <a:pos x="96" y="86"/>
                </a:cxn>
                <a:cxn ang="0">
                  <a:pos x="87" y="87"/>
                </a:cxn>
                <a:cxn ang="0">
                  <a:pos x="82" y="88"/>
                </a:cxn>
                <a:cxn ang="0">
                  <a:pos x="79" y="95"/>
                </a:cxn>
                <a:cxn ang="0">
                  <a:pos x="64" y="88"/>
                </a:cxn>
                <a:cxn ang="0">
                  <a:pos x="44" y="94"/>
                </a:cxn>
                <a:cxn ang="0">
                  <a:pos x="22" y="90"/>
                </a:cxn>
                <a:cxn ang="0">
                  <a:pos x="6" y="85"/>
                </a:cxn>
                <a:cxn ang="0">
                  <a:pos x="0" y="82"/>
                </a:cxn>
                <a:cxn ang="0">
                  <a:pos x="7" y="81"/>
                </a:cxn>
                <a:cxn ang="0">
                  <a:pos x="6" y="73"/>
                </a:cxn>
                <a:cxn ang="0">
                  <a:pos x="4" y="69"/>
                </a:cxn>
                <a:cxn ang="0">
                  <a:pos x="16" y="71"/>
                </a:cxn>
                <a:cxn ang="0">
                  <a:pos x="25" y="69"/>
                </a:cxn>
                <a:cxn ang="0">
                  <a:pos x="29" y="68"/>
                </a:cxn>
                <a:cxn ang="0">
                  <a:pos x="22" y="65"/>
                </a:cxn>
                <a:cxn ang="0">
                  <a:pos x="15" y="65"/>
                </a:cxn>
                <a:cxn ang="0">
                  <a:pos x="9" y="58"/>
                </a:cxn>
                <a:cxn ang="0">
                  <a:pos x="52" y="102"/>
                </a:cxn>
                <a:cxn ang="0">
                  <a:pos x="52" y="99"/>
                </a:cxn>
                <a:cxn ang="0">
                  <a:pos x="39" y="98"/>
                </a:cxn>
              </a:cxnLst>
              <a:rect l="0" t="0" r="r" b="b"/>
              <a:pathLst>
                <a:path w="146" h="103">
                  <a:moveTo>
                    <a:pt x="9" y="58"/>
                  </a:moveTo>
                  <a:cubicBezTo>
                    <a:pt x="9" y="56"/>
                    <a:pt x="16" y="56"/>
                    <a:pt x="16" y="56"/>
                  </a:cubicBezTo>
                  <a:cubicBezTo>
                    <a:pt x="20" y="50"/>
                    <a:pt x="24" y="53"/>
                    <a:pt x="24" y="53"/>
                  </a:cubicBezTo>
                  <a:cubicBezTo>
                    <a:pt x="25" y="48"/>
                    <a:pt x="28" y="53"/>
                    <a:pt x="31" y="51"/>
                  </a:cubicBezTo>
                  <a:cubicBezTo>
                    <a:pt x="33" y="47"/>
                    <a:pt x="39" y="50"/>
                    <a:pt x="39" y="50"/>
                  </a:cubicBezTo>
                  <a:cubicBezTo>
                    <a:pt x="41" y="52"/>
                    <a:pt x="46" y="49"/>
                    <a:pt x="46" y="49"/>
                  </a:cubicBezTo>
                  <a:cubicBezTo>
                    <a:pt x="51" y="48"/>
                    <a:pt x="44" y="47"/>
                    <a:pt x="44" y="47"/>
                  </a:cubicBezTo>
                  <a:cubicBezTo>
                    <a:pt x="49" y="46"/>
                    <a:pt x="51" y="44"/>
                    <a:pt x="51" y="44"/>
                  </a:cubicBezTo>
                  <a:cubicBezTo>
                    <a:pt x="52" y="42"/>
                    <a:pt x="49" y="41"/>
                    <a:pt x="49" y="41"/>
                  </a:cubicBezTo>
                  <a:cubicBezTo>
                    <a:pt x="48" y="38"/>
                    <a:pt x="55" y="43"/>
                    <a:pt x="54" y="38"/>
                  </a:cubicBezTo>
                  <a:cubicBezTo>
                    <a:pt x="54" y="36"/>
                    <a:pt x="48" y="36"/>
                    <a:pt x="49" y="35"/>
                  </a:cubicBezTo>
                  <a:cubicBezTo>
                    <a:pt x="47" y="30"/>
                    <a:pt x="51" y="28"/>
                    <a:pt x="51" y="28"/>
                  </a:cubicBezTo>
                  <a:cubicBezTo>
                    <a:pt x="58" y="28"/>
                    <a:pt x="56" y="23"/>
                    <a:pt x="56" y="23"/>
                  </a:cubicBezTo>
                  <a:cubicBezTo>
                    <a:pt x="57" y="20"/>
                    <a:pt x="56" y="16"/>
                    <a:pt x="56" y="16"/>
                  </a:cubicBezTo>
                  <a:cubicBezTo>
                    <a:pt x="56" y="15"/>
                    <a:pt x="52" y="15"/>
                    <a:pt x="52" y="15"/>
                  </a:cubicBezTo>
                  <a:cubicBezTo>
                    <a:pt x="51" y="12"/>
                    <a:pt x="53" y="12"/>
                    <a:pt x="53" y="12"/>
                  </a:cubicBezTo>
                  <a:cubicBezTo>
                    <a:pt x="58" y="14"/>
                    <a:pt x="56" y="9"/>
                    <a:pt x="56" y="9"/>
                  </a:cubicBezTo>
                  <a:cubicBezTo>
                    <a:pt x="57" y="6"/>
                    <a:pt x="54" y="6"/>
                    <a:pt x="55" y="3"/>
                  </a:cubicBezTo>
                  <a:cubicBezTo>
                    <a:pt x="55" y="3"/>
                    <a:pt x="58" y="2"/>
                    <a:pt x="59" y="4"/>
                  </a:cubicBezTo>
                  <a:cubicBezTo>
                    <a:pt x="59" y="4"/>
                    <a:pt x="63" y="4"/>
                    <a:pt x="64" y="5"/>
                  </a:cubicBezTo>
                  <a:cubicBezTo>
                    <a:pt x="64" y="5"/>
                    <a:pt x="65" y="9"/>
                    <a:pt x="67" y="7"/>
                  </a:cubicBezTo>
                  <a:cubicBezTo>
                    <a:pt x="67" y="4"/>
                    <a:pt x="70" y="6"/>
                    <a:pt x="71" y="5"/>
                  </a:cubicBezTo>
                  <a:cubicBezTo>
                    <a:pt x="71" y="5"/>
                    <a:pt x="74" y="0"/>
                    <a:pt x="77" y="5"/>
                  </a:cubicBezTo>
                  <a:cubicBezTo>
                    <a:pt x="77" y="5"/>
                    <a:pt x="76" y="9"/>
                    <a:pt x="86" y="7"/>
                  </a:cubicBezTo>
                  <a:cubicBezTo>
                    <a:pt x="86" y="7"/>
                    <a:pt x="87" y="4"/>
                    <a:pt x="91" y="6"/>
                  </a:cubicBezTo>
                  <a:cubicBezTo>
                    <a:pt x="91" y="6"/>
                    <a:pt x="92" y="8"/>
                    <a:pt x="95" y="7"/>
                  </a:cubicBezTo>
                  <a:cubicBezTo>
                    <a:pt x="95" y="7"/>
                    <a:pt x="100" y="7"/>
                    <a:pt x="103" y="7"/>
                  </a:cubicBezTo>
                  <a:cubicBezTo>
                    <a:pt x="103" y="7"/>
                    <a:pt x="103" y="12"/>
                    <a:pt x="106" y="16"/>
                  </a:cubicBezTo>
                  <a:cubicBezTo>
                    <a:pt x="106" y="16"/>
                    <a:pt x="106" y="22"/>
                    <a:pt x="111" y="19"/>
                  </a:cubicBezTo>
                  <a:cubicBezTo>
                    <a:pt x="111" y="19"/>
                    <a:pt x="113" y="13"/>
                    <a:pt x="116" y="22"/>
                  </a:cubicBezTo>
                  <a:cubicBezTo>
                    <a:pt x="116" y="22"/>
                    <a:pt x="114" y="29"/>
                    <a:pt x="118" y="31"/>
                  </a:cubicBezTo>
                  <a:cubicBezTo>
                    <a:pt x="118" y="31"/>
                    <a:pt x="117" y="36"/>
                    <a:pt x="120" y="37"/>
                  </a:cubicBezTo>
                  <a:cubicBezTo>
                    <a:pt x="120" y="37"/>
                    <a:pt x="121" y="40"/>
                    <a:pt x="123" y="40"/>
                  </a:cubicBezTo>
                  <a:cubicBezTo>
                    <a:pt x="123" y="40"/>
                    <a:pt x="127" y="40"/>
                    <a:pt x="127" y="43"/>
                  </a:cubicBezTo>
                  <a:cubicBezTo>
                    <a:pt x="127" y="43"/>
                    <a:pt x="133" y="45"/>
                    <a:pt x="127" y="48"/>
                  </a:cubicBezTo>
                  <a:cubicBezTo>
                    <a:pt x="127" y="48"/>
                    <a:pt x="129" y="52"/>
                    <a:pt x="126" y="53"/>
                  </a:cubicBezTo>
                  <a:cubicBezTo>
                    <a:pt x="126" y="53"/>
                    <a:pt x="120" y="56"/>
                    <a:pt x="126" y="57"/>
                  </a:cubicBezTo>
                  <a:cubicBezTo>
                    <a:pt x="126" y="57"/>
                    <a:pt x="129" y="58"/>
                    <a:pt x="128" y="61"/>
                  </a:cubicBezTo>
                  <a:cubicBezTo>
                    <a:pt x="128" y="61"/>
                    <a:pt x="127" y="64"/>
                    <a:pt x="133" y="65"/>
                  </a:cubicBezTo>
                  <a:cubicBezTo>
                    <a:pt x="133" y="65"/>
                    <a:pt x="133" y="68"/>
                    <a:pt x="138" y="69"/>
                  </a:cubicBezTo>
                  <a:cubicBezTo>
                    <a:pt x="138" y="69"/>
                    <a:pt x="143" y="68"/>
                    <a:pt x="142" y="77"/>
                  </a:cubicBezTo>
                  <a:cubicBezTo>
                    <a:pt x="142" y="77"/>
                    <a:pt x="141" y="80"/>
                    <a:pt x="146" y="80"/>
                  </a:cubicBezTo>
                  <a:cubicBezTo>
                    <a:pt x="142" y="83"/>
                    <a:pt x="138" y="84"/>
                    <a:pt x="138" y="84"/>
                  </a:cubicBezTo>
                  <a:cubicBezTo>
                    <a:pt x="133" y="87"/>
                    <a:pt x="134" y="91"/>
                    <a:pt x="134" y="91"/>
                  </a:cubicBezTo>
                  <a:cubicBezTo>
                    <a:pt x="131" y="87"/>
                    <a:pt x="129" y="88"/>
                    <a:pt x="129" y="88"/>
                  </a:cubicBezTo>
                  <a:cubicBezTo>
                    <a:pt x="126" y="88"/>
                    <a:pt x="125" y="90"/>
                    <a:pt x="125" y="90"/>
                  </a:cubicBezTo>
                  <a:cubicBezTo>
                    <a:pt x="123" y="91"/>
                    <a:pt x="118" y="90"/>
                    <a:pt x="118" y="90"/>
                  </a:cubicBezTo>
                  <a:cubicBezTo>
                    <a:pt x="116" y="90"/>
                    <a:pt x="114" y="86"/>
                    <a:pt x="110" y="86"/>
                  </a:cubicBezTo>
                  <a:cubicBezTo>
                    <a:pt x="108" y="86"/>
                    <a:pt x="107" y="82"/>
                    <a:pt x="105" y="82"/>
                  </a:cubicBezTo>
                  <a:cubicBezTo>
                    <a:pt x="105" y="87"/>
                    <a:pt x="101" y="87"/>
                    <a:pt x="101" y="87"/>
                  </a:cubicBezTo>
                  <a:lnTo>
                    <a:pt x="101" y="87"/>
                  </a:lnTo>
                  <a:lnTo>
                    <a:pt x="96" y="86"/>
                  </a:lnTo>
                  <a:lnTo>
                    <a:pt x="87" y="87"/>
                  </a:lnTo>
                  <a:lnTo>
                    <a:pt x="87" y="87"/>
                  </a:lnTo>
                  <a:cubicBezTo>
                    <a:pt x="87" y="88"/>
                    <a:pt x="86" y="89"/>
                    <a:pt x="86" y="89"/>
                  </a:cubicBezTo>
                  <a:cubicBezTo>
                    <a:pt x="86" y="89"/>
                    <a:pt x="84" y="87"/>
                    <a:pt x="82" y="88"/>
                  </a:cubicBezTo>
                  <a:cubicBezTo>
                    <a:pt x="82" y="88"/>
                    <a:pt x="82" y="90"/>
                    <a:pt x="81" y="92"/>
                  </a:cubicBezTo>
                  <a:cubicBezTo>
                    <a:pt x="79" y="92"/>
                    <a:pt x="79" y="95"/>
                    <a:pt x="79" y="95"/>
                  </a:cubicBezTo>
                  <a:cubicBezTo>
                    <a:pt x="74" y="101"/>
                    <a:pt x="70" y="94"/>
                    <a:pt x="70" y="94"/>
                  </a:cubicBezTo>
                  <a:cubicBezTo>
                    <a:pt x="65" y="94"/>
                    <a:pt x="64" y="88"/>
                    <a:pt x="64" y="88"/>
                  </a:cubicBezTo>
                  <a:cubicBezTo>
                    <a:pt x="63" y="95"/>
                    <a:pt x="57" y="92"/>
                    <a:pt x="57" y="92"/>
                  </a:cubicBezTo>
                  <a:cubicBezTo>
                    <a:pt x="56" y="96"/>
                    <a:pt x="44" y="94"/>
                    <a:pt x="44" y="94"/>
                  </a:cubicBezTo>
                  <a:cubicBezTo>
                    <a:pt x="31" y="99"/>
                    <a:pt x="28" y="96"/>
                    <a:pt x="28" y="96"/>
                  </a:cubicBezTo>
                  <a:cubicBezTo>
                    <a:pt x="23" y="94"/>
                    <a:pt x="22" y="90"/>
                    <a:pt x="22" y="90"/>
                  </a:cubicBezTo>
                  <a:cubicBezTo>
                    <a:pt x="17" y="90"/>
                    <a:pt x="15" y="88"/>
                    <a:pt x="15" y="88"/>
                  </a:cubicBezTo>
                  <a:cubicBezTo>
                    <a:pt x="13" y="86"/>
                    <a:pt x="6" y="85"/>
                    <a:pt x="6" y="85"/>
                  </a:cubicBezTo>
                  <a:cubicBezTo>
                    <a:pt x="1" y="86"/>
                    <a:pt x="0" y="82"/>
                    <a:pt x="0" y="82"/>
                  </a:cubicBezTo>
                  <a:lnTo>
                    <a:pt x="0" y="82"/>
                  </a:lnTo>
                  <a:lnTo>
                    <a:pt x="7" y="81"/>
                  </a:lnTo>
                  <a:lnTo>
                    <a:pt x="7" y="81"/>
                  </a:lnTo>
                  <a:cubicBezTo>
                    <a:pt x="10" y="82"/>
                    <a:pt x="13" y="78"/>
                    <a:pt x="13" y="78"/>
                  </a:cubicBezTo>
                  <a:cubicBezTo>
                    <a:pt x="11" y="74"/>
                    <a:pt x="6" y="73"/>
                    <a:pt x="6" y="73"/>
                  </a:cubicBezTo>
                  <a:cubicBezTo>
                    <a:pt x="5" y="73"/>
                    <a:pt x="3" y="73"/>
                    <a:pt x="2" y="73"/>
                  </a:cubicBezTo>
                  <a:cubicBezTo>
                    <a:pt x="1" y="72"/>
                    <a:pt x="4" y="71"/>
                    <a:pt x="4" y="69"/>
                  </a:cubicBezTo>
                  <a:cubicBezTo>
                    <a:pt x="7" y="69"/>
                    <a:pt x="9" y="68"/>
                    <a:pt x="9" y="68"/>
                  </a:cubicBezTo>
                  <a:cubicBezTo>
                    <a:pt x="14" y="68"/>
                    <a:pt x="16" y="71"/>
                    <a:pt x="16" y="71"/>
                  </a:cubicBezTo>
                  <a:cubicBezTo>
                    <a:pt x="20" y="73"/>
                    <a:pt x="25" y="69"/>
                    <a:pt x="25" y="69"/>
                  </a:cubicBezTo>
                  <a:lnTo>
                    <a:pt x="25" y="69"/>
                  </a:lnTo>
                  <a:lnTo>
                    <a:pt x="29" y="68"/>
                  </a:lnTo>
                  <a:lnTo>
                    <a:pt x="29" y="68"/>
                  </a:lnTo>
                  <a:cubicBezTo>
                    <a:pt x="28" y="66"/>
                    <a:pt x="22" y="65"/>
                    <a:pt x="22" y="65"/>
                  </a:cubicBezTo>
                  <a:lnTo>
                    <a:pt x="22" y="65"/>
                  </a:lnTo>
                  <a:lnTo>
                    <a:pt x="15" y="65"/>
                  </a:lnTo>
                  <a:lnTo>
                    <a:pt x="15" y="65"/>
                  </a:lnTo>
                  <a:cubicBezTo>
                    <a:pt x="10" y="63"/>
                    <a:pt x="9" y="58"/>
                    <a:pt x="9" y="58"/>
                  </a:cubicBezTo>
                  <a:lnTo>
                    <a:pt x="9" y="58"/>
                  </a:lnTo>
                  <a:close/>
                  <a:moveTo>
                    <a:pt x="39" y="98"/>
                  </a:moveTo>
                  <a:cubicBezTo>
                    <a:pt x="47" y="100"/>
                    <a:pt x="52" y="102"/>
                    <a:pt x="52" y="102"/>
                  </a:cubicBezTo>
                  <a:cubicBezTo>
                    <a:pt x="58" y="103"/>
                    <a:pt x="56" y="100"/>
                    <a:pt x="56" y="100"/>
                  </a:cubicBezTo>
                  <a:cubicBezTo>
                    <a:pt x="56" y="98"/>
                    <a:pt x="52" y="99"/>
                    <a:pt x="52" y="99"/>
                  </a:cubicBezTo>
                  <a:cubicBezTo>
                    <a:pt x="49" y="97"/>
                    <a:pt x="48" y="100"/>
                    <a:pt x="39" y="98"/>
                  </a:cubicBezTo>
                  <a:lnTo>
                    <a:pt x="39" y="98"/>
                  </a:lnTo>
                  <a:close/>
                </a:path>
              </a:pathLst>
            </a:cu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9AE5951-C28F-E444-A24C-41B7B1ED737E}"/>
              </a:ext>
            </a:extLst>
          </p:cNvPr>
          <p:cNvSpPr txBox="1"/>
          <p:nvPr/>
        </p:nvSpPr>
        <p:spPr>
          <a:xfrm>
            <a:off x="5931200" y="5342707"/>
            <a:ext cx="668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Odessa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D1FAAED-4297-944A-B5AD-7F300051222C}"/>
              </a:ext>
            </a:extLst>
          </p:cNvPr>
          <p:cNvSpPr/>
          <p:nvPr/>
        </p:nvSpPr>
        <p:spPr>
          <a:xfrm>
            <a:off x="5644569" y="5463008"/>
            <a:ext cx="78998" cy="751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E1BD32-DFBC-564A-9CF5-C1742B841888}"/>
              </a:ext>
            </a:extLst>
          </p:cNvPr>
          <p:cNvSpPr txBox="1"/>
          <p:nvPr/>
        </p:nvSpPr>
        <p:spPr>
          <a:xfrm>
            <a:off x="4696326" y="5197220"/>
            <a:ext cx="1114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Chornomorsk</a:t>
            </a:r>
            <a:endParaRPr lang="en-US" sz="11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C92E9A-D507-DB43-96D4-E5DAA2B848CB}"/>
              </a:ext>
            </a:extLst>
          </p:cNvPr>
          <p:cNvSpPr/>
          <p:nvPr/>
        </p:nvSpPr>
        <p:spPr>
          <a:xfrm>
            <a:off x="5798275" y="5250588"/>
            <a:ext cx="78998" cy="73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A8DC1D-A1B4-8E4D-9526-F796C9EFAF0D}"/>
              </a:ext>
            </a:extLst>
          </p:cNvPr>
          <p:cNvSpPr txBox="1"/>
          <p:nvPr/>
        </p:nvSpPr>
        <p:spPr>
          <a:xfrm>
            <a:off x="5181189" y="2608141"/>
            <a:ext cx="742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en-US" sz="1600" b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yiv</a:t>
            </a:r>
            <a:endParaRPr lang="en-US" sz="16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B59AB9-1BAA-0543-A1A3-7A117B322FF1}"/>
              </a:ext>
            </a:extLst>
          </p:cNvPr>
          <p:cNvSpPr/>
          <p:nvPr/>
        </p:nvSpPr>
        <p:spPr>
          <a:xfrm flipV="1">
            <a:off x="5676079" y="2781884"/>
            <a:ext cx="94542" cy="105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CD2069-B23C-8941-85F9-EB57C8D4D54A}"/>
              </a:ext>
            </a:extLst>
          </p:cNvPr>
          <p:cNvCxnSpPr>
            <a:cxnSpLocks/>
          </p:cNvCxnSpPr>
          <p:nvPr/>
        </p:nvCxnSpPr>
        <p:spPr>
          <a:xfrm flipH="1" flipV="1">
            <a:off x="5715467" y="2857226"/>
            <a:ext cx="7491" cy="234282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8A7DACA-846A-7D40-B7B0-83DF03061430}"/>
              </a:ext>
            </a:extLst>
          </p:cNvPr>
          <p:cNvSpPr/>
          <p:nvPr/>
        </p:nvSpPr>
        <p:spPr>
          <a:xfrm>
            <a:off x="7531066" y="3963322"/>
            <a:ext cx="78998" cy="73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F14879-0C60-D949-B51A-C16DA2E22C3A}"/>
              </a:ext>
            </a:extLst>
          </p:cNvPr>
          <p:cNvCxnSpPr>
            <a:cxnSpLocks/>
            <a:stCxn id="33" idx="0"/>
            <a:endCxn id="34" idx="0"/>
          </p:cNvCxnSpPr>
          <p:nvPr/>
        </p:nvCxnSpPr>
        <p:spPr>
          <a:xfrm flipV="1">
            <a:off x="5684068" y="5358516"/>
            <a:ext cx="47322" cy="1044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56CF311-6F98-1445-8E32-C9EBE88EBF8C}"/>
              </a:ext>
            </a:extLst>
          </p:cNvPr>
          <p:cNvSpPr txBox="1"/>
          <p:nvPr/>
        </p:nvSpPr>
        <p:spPr>
          <a:xfrm>
            <a:off x="7476683" y="3800470"/>
            <a:ext cx="931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Dnipro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BA79BA-08B4-0741-9F6B-FBB92C66CCBE}"/>
              </a:ext>
            </a:extLst>
          </p:cNvPr>
          <p:cNvSpPr/>
          <p:nvPr/>
        </p:nvSpPr>
        <p:spPr>
          <a:xfrm>
            <a:off x="5691891" y="5358516"/>
            <a:ext cx="78998" cy="73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57CCE94-E817-7843-9CA1-04FF629A054D}"/>
              </a:ext>
            </a:extLst>
          </p:cNvPr>
          <p:cNvSpPr/>
          <p:nvPr/>
        </p:nvSpPr>
        <p:spPr>
          <a:xfrm>
            <a:off x="5731727" y="4001058"/>
            <a:ext cx="1833260" cy="1369369"/>
          </a:xfrm>
          <a:custGeom>
            <a:avLst/>
            <a:gdLst>
              <a:gd name="connsiteX0" fmla="*/ 1833260 w 1833260"/>
              <a:gd name="connsiteY0" fmla="*/ 0 h 1369369"/>
              <a:gd name="connsiteX1" fmla="*/ 379141 w 1833260"/>
              <a:gd name="connsiteY1" fmla="*/ 776124 h 1369369"/>
              <a:gd name="connsiteX2" fmla="*/ 0 w 1833260"/>
              <a:gd name="connsiteY2" fmla="*/ 1369369 h 136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260" h="1369369">
                <a:moveTo>
                  <a:pt x="1833260" y="0"/>
                </a:moveTo>
                <a:cubicBezTo>
                  <a:pt x="1258972" y="273948"/>
                  <a:pt x="684684" y="547896"/>
                  <a:pt x="379141" y="776124"/>
                </a:cubicBezTo>
                <a:cubicBezTo>
                  <a:pt x="73598" y="1004352"/>
                  <a:pt x="61703" y="1264548"/>
                  <a:pt x="0" y="136936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08F87E-949F-FA49-9193-3A16EBB3C85C}"/>
              </a:ext>
            </a:extLst>
          </p:cNvPr>
          <p:cNvSpPr txBox="1"/>
          <p:nvPr/>
        </p:nvSpPr>
        <p:spPr>
          <a:xfrm>
            <a:off x="8206746" y="2802516"/>
            <a:ext cx="1034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Kharkiv</a:t>
            </a:r>
            <a:endParaRPr lang="en-US" sz="12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075D757-85D0-FC48-BB9C-C73308719133}"/>
              </a:ext>
            </a:extLst>
          </p:cNvPr>
          <p:cNvSpPr/>
          <p:nvPr/>
        </p:nvSpPr>
        <p:spPr>
          <a:xfrm>
            <a:off x="8202314" y="2982690"/>
            <a:ext cx="78998" cy="73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E871024-0133-DE49-9D6E-4CA6317C7625}"/>
              </a:ext>
            </a:extLst>
          </p:cNvPr>
          <p:cNvSpPr/>
          <p:nvPr/>
        </p:nvSpPr>
        <p:spPr>
          <a:xfrm>
            <a:off x="5737726" y="3036497"/>
            <a:ext cx="2501880" cy="2337608"/>
          </a:xfrm>
          <a:custGeom>
            <a:avLst/>
            <a:gdLst>
              <a:gd name="connsiteX0" fmla="*/ 2443748 w 2443748"/>
              <a:gd name="connsiteY0" fmla="*/ 0 h 2336800"/>
              <a:gd name="connsiteX1" fmla="*/ 497306 w 2443748"/>
              <a:gd name="connsiteY1" fmla="*/ 1203158 h 2336800"/>
              <a:gd name="connsiteX2" fmla="*/ 0 w 2443748"/>
              <a:gd name="connsiteY2" fmla="*/ 2336800 h 2336800"/>
              <a:gd name="connsiteX3" fmla="*/ 0 w 2443748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748" h="2336800">
                <a:moveTo>
                  <a:pt x="2443748" y="0"/>
                </a:moveTo>
                <a:cubicBezTo>
                  <a:pt x="1674172" y="406845"/>
                  <a:pt x="904597" y="813691"/>
                  <a:pt x="497306" y="1203158"/>
                </a:cubicBezTo>
                <a:cubicBezTo>
                  <a:pt x="90015" y="1592625"/>
                  <a:pt x="0" y="2336800"/>
                  <a:pt x="0" y="2336800"/>
                </a:cubicBezTo>
                <a:lnTo>
                  <a:pt x="0" y="23368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2C95F2-A9B9-4B4C-B748-E8A212EDAE66}"/>
              </a:ext>
            </a:extLst>
          </p:cNvPr>
          <p:cNvSpPr txBox="1"/>
          <p:nvPr/>
        </p:nvSpPr>
        <p:spPr>
          <a:xfrm>
            <a:off x="2890316" y="3044040"/>
            <a:ext cx="127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Khmelnitskiy</a:t>
            </a:r>
            <a:endParaRPr lang="en-US" sz="12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7DC60F2-9A37-C241-AB17-615D3967CA2C}"/>
              </a:ext>
            </a:extLst>
          </p:cNvPr>
          <p:cNvSpPr/>
          <p:nvPr/>
        </p:nvSpPr>
        <p:spPr>
          <a:xfrm flipV="1">
            <a:off x="3402209" y="3276723"/>
            <a:ext cx="94542" cy="105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3C847B71-7456-AD40-A28F-194043CED375}"/>
              </a:ext>
            </a:extLst>
          </p:cNvPr>
          <p:cNvSpPr/>
          <p:nvPr/>
        </p:nvSpPr>
        <p:spPr>
          <a:xfrm>
            <a:off x="3446178" y="3319325"/>
            <a:ext cx="2283357" cy="2056078"/>
          </a:xfrm>
          <a:custGeom>
            <a:avLst/>
            <a:gdLst>
              <a:gd name="connsiteX0" fmla="*/ 0 w 2283357"/>
              <a:gd name="connsiteY0" fmla="*/ 0 h 2056078"/>
              <a:gd name="connsiteX1" fmla="*/ 1802372 w 2283357"/>
              <a:gd name="connsiteY1" fmla="*/ 750548 h 2056078"/>
              <a:gd name="connsiteX2" fmla="*/ 1802372 w 2283357"/>
              <a:gd name="connsiteY2" fmla="*/ 750548 h 2056078"/>
              <a:gd name="connsiteX3" fmla="*/ 2283357 w 2283357"/>
              <a:gd name="connsiteY3" fmla="*/ 2056078 h 2056078"/>
              <a:gd name="connsiteX4" fmla="*/ 2283357 w 2283357"/>
              <a:gd name="connsiteY4" fmla="*/ 2056078 h 205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357" h="2056078">
                <a:moveTo>
                  <a:pt x="0" y="0"/>
                </a:moveTo>
                <a:lnTo>
                  <a:pt x="1802372" y="750548"/>
                </a:lnTo>
                <a:lnTo>
                  <a:pt x="1802372" y="750548"/>
                </a:lnTo>
                <a:lnTo>
                  <a:pt x="2283357" y="2056078"/>
                </a:lnTo>
                <a:lnTo>
                  <a:pt x="2283357" y="2056078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D2BD8B-C812-F649-97FD-181BA420D51E}"/>
              </a:ext>
            </a:extLst>
          </p:cNvPr>
          <p:cNvSpPr txBox="1"/>
          <p:nvPr/>
        </p:nvSpPr>
        <p:spPr>
          <a:xfrm>
            <a:off x="7687252" y="397803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9866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TEU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26236B5-3C37-D449-B810-4FF931D4C6E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813187" y="3484074"/>
            <a:ext cx="918158" cy="57384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0EDEBB3-BE07-5949-9ABA-5FB04C5AC1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033772" y="2997455"/>
            <a:ext cx="661993" cy="41374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65E549C3-8156-7C40-B2F0-E7673654E75F}"/>
              </a:ext>
            </a:extLst>
          </p:cNvPr>
          <p:cNvSpPr txBox="1"/>
          <p:nvPr/>
        </p:nvSpPr>
        <p:spPr>
          <a:xfrm>
            <a:off x="8539002" y="308791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4782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TEU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3AD1D853-3DCE-114A-BADA-52E7F0D756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5693" y="948280"/>
            <a:ext cx="932095" cy="58256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6319A56-FECC-134C-A1F1-35D454998A0B}"/>
              </a:ext>
            </a:extLst>
          </p:cNvPr>
          <p:cNvSpPr txBox="1"/>
          <p:nvPr/>
        </p:nvSpPr>
        <p:spPr>
          <a:xfrm>
            <a:off x="2706610" y="33701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1471</a:t>
            </a:r>
            <a:r>
              <a:rPr lang="uk-UA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TEU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39AB83-5C41-AA4F-A2EB-39EBED66060B}"/>
              </a:ext>
            </a:extLst>
          </p:cNvPr>
          <p:cNvSpPr txBox="1"/>
          <p:nvPr/>
        </p:nvSpPr>
        <p:spPr>
          <a:xfrm>
            <a:off x="4675681" y="2904796"/>
            <a:ext cx="109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449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TEU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110990DC-8183-8543-8361-59E14F3887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464" y="2386476"/>
            <a:ext cx="907081" cy="56692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3A58CF2A-2D9D-9847-98F3-55A8E08D858B}"/>
              </a:ext>
            </a:extLst>
          </p:cNvPr>
          <p:cNvSpPr txBox="1"/>
          <p:nvPr/>
        </p:nvSpPr>
        <p:spPr>
          <a:xfrm>
            <a:off x="2644478" y="1194746"/>
            <a:ext cx="2268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effectLst/>
              </a:rPr>
              <a:t>ZUBR: </a:t>
            </a:r>
            <a:r>
              <a:rPr lang="en-US" sz="1600" b="1" dirty="0">
                <a:solidFill>
                  <a:schemeClr val="accent2"/>
                </a:solidFill>
              </a:rPr>
              <a:t>Latvia</a:t>
            </a:r>
            <a:r>
              <a:rPr lang="uk-UA" sz="1600" b="1" dirty="0">
                <a:solidFill>
                  <a:schemeClr val="accent2"/>
                </a:solidFill>
                <a:effectLst/>
              </a:rPr>
              <a:t> – </a:t>
            </a:r>
            <a:r>
              <a:rPr lang="en-US" sz="1600" b="1" dirty="0">
                <a:solidFill>
                  <a:schemeClr val="accent2"/>
                </a:solidFill>
              </a:rPr>
              <a:t>Estonia</a:t>
            </a:r>
            <a:endParaRPr lang="en-US" sz="1600" b="1" dirty="0">
              <a:solidFill>
                <a:schemeClr val="accent2"/>
              </a:solidFill>
              <a:effectLst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D15DB1F-00D1-C14B-B5FD-B8C8F52F7A47}"/>
              </a:ext>
            </a:extLst>
          </p:cNvPr>
          <p:cNvCxnSpPr/>
          <p:nvPr/>
        </p:nvCxnSpPr>
        <p:spPr>
          <a:xfrm flipH="1">
            <a:off x="5418501" y="5546026"/>
            <a:ext cx="289228" cy="131197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0BFF3356-44FA-9C4B-B417-6E78039CDBFD}"/>
              </a:ext>
            </a:extLst>
          </p:cNvPr>
          <p:cNvSpPr txBox="1"/>
          <p:nvPr/>
        </p:nvSpPr>
        <p:spPr>
          <a:xfrm>
            <a:off x="1843724" y="146229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r>
              <a:rPr lang="en-US" b="1" dirty="0">
                <a:solidFill>
                  <a:schemeClr val="accent2"/>
                </a:solidFill>
              </a:rPr>
              <a:t>769</a:t>
            </a:r>
            <a:r>
              <a:rPr lang="uk-UA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TEU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5D40915A-4258-B247-82FA-9423AAA0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087273" y="3170183"/>
            <a:ext cx="878627" cy="549142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827B1DD9-7A53-8343-8EAA-E0F46CFEDCF0}"/>
              </a:ext>
            </a:extLst>
          </p:cNvPr>
          <p:cNvSpPr txBox="1"/>
          <p:nvPr/>
        </p:nvSpPr>
        <p:spPr>
          <a:xfrm>
            <a:off x="5037442" y="1085397"/>
            <a:ext cx="263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effectLst/>
              </a:rPr>
              <a:t>Viking: </a:t>
            </a:r>
            <a:r>
              <a:rPr lang="en-US" sz="1600" b="1" dirty="0">
                <a:solidFill>
                  <a:schemeClr val="accent2"/>
                </a:solidFill>
              </a:rPr>
              <a:t>Lithuania</a:t>
            </a:r>
            <a:r>
              <a:rPr lang="uk-UA" sz="1600" b="1" dirty="0">
                <a:solidFill>
                  <a:schemeClr val="accent2"/>
                </a:solidFill>
                <a:effectLst/>
              </a:rPr>
              <a:t> – </a:t>
            </a:r>
            <a:r>
              <a:rPr lang="en-US" sz="1600" b="1" dirty="0">
                <a:solidFill>
                  <a:schemeClr val="accent2"/>
                </a:solidFill>
              </a:rPr>
              <a:t>Belarus</a:t>
            </a:r>
            <a:endParaRPr lang="en-US" sz="16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F934D893-2773-4748-8412-086D3769F2B9}"/>
              </a:ext>
            </a:extLst>
          </p:cNvPr>
          <p:cNvSpPr/>
          <p:nvPr/>
        </p:nvSpPr>
        <p:spPr>
          <a:xfrm>
            <a:off x="5245474" y="1435506"/>
            <a:ext cx="1106155" cy="4100052"/>
          </a:xfrm>
          <a:custGeom>
            <a:avLst/>
            <a:gdLst>
              <a:gd name="connsiteX0" fmla="*/ 0 w 1106155"/>
              <a:gd name="connsiteY0" fmla="*/ 0 h 4100052"/>
              <a:gd name="connsiteX1" fmla="*/ 1101213 w 1106155"/>
              <a:gd name="connsiteY1" fmla="*/ 2182761 h 4100052"/>
              <a:gd name="connsiteX2" fmla="*/ 432620 w 1106155"/>
              <a:gd name="connsiteY2" fmla="*/ 4100052 h 4100052"/>
              <a:gd name="connsiteX3" fmla="*/ 432620 w 1106155"/>
              <a:gd name="connsiteY3" fmla="*/ 4100052 h 4100052"/>
              <a:gd name="connsiteX4" fmla="*/ 432620 w 1106155"/>
              <a:gd name="connsiteY4" fmla="*/ 4100052 h 4100052"/>
              <a:gd name="connsiteX5" fmla="*/ 442452 w 1106155"/>
              <a:gd name="connsiteY5" fmla="*/ 4100052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155" h="4100052">
                <a:moveTo>
                  <a:pt x="0" y="0"/>
                </a:moveTo>
                <a:cubicBezTo>
                  <a:pt x="514555" y="749709"/>
                  <a:pt x="1029110" y="1499419"/>
                  <a:pt x="1101213" y="2182761"/>
                </a:cubicBezTo>
                <a:cubicBezTo>
                  <a:pt x="1173316" y="2866103"/>
                  <a:pt x="432620" y="4100052"/>
                  <a:pt x="432620" y="4100052"/>
                </a:cubicBezTo>
                <a:lnTo>
                  <a:pt x="432620" y="4100052"/>
                </a:lnTo>
                <a:lnTo>
                  <a:pt x="432620" y="4100052"/>
                </a:lnTo>
                <a:lnTo>
                  <a:pt x="442452" y="4100052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F72A8BA-CB90-E347-920B-160C26A86CDF}"/>
              </a:ext>
            </a:extLst>
          </p:cNvPr>
          <p:cNvSpPr txBox="1"/>
          <p:nvPr/>
        </p:nvSpPr>
        <p:spPr>
          <a:xfrm>
            <a:off x="7146078" y="142419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7981</a:t>
            </a:r>
            <a:r>
              <a:rPr lang="uk-UA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TEU</a:t>
            </a: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06BB01B3-7095-1645-AF53-3C164732CB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0066" y="883439"/>
            <a:ext cx="996254" cy="622659"/>
          </a:xfrm>
          <a:prstGeom prst="rect">
            <a:avLst/>
          </a:prstGeom>
        </p:spPr>
      </p:pic>
      <p:sp>
        <p:nvSpPr>
          <p:cNvPr id="187" name="Freeform 186">
            <a:extLst>
              <a:ext uri="{FF2B5EF4-FFF2-40B4-BE49-F238E27FC236}">
                <a16:creationId xmlns:a16="http://schemas.microsoft.com/office/drawing/2014/main" id="{582B376E-F5A0-C54C-A122-70641DC28F05}"/>
              </a:ext>
            </a:extLst>
          </p:cNvPr>
          <p:cNvSpPr/>
          <p:nvPr/>
        </p:nvSpPr>
        <p:spPr>
          <a:xfrm>
            <a:off x="4680155" y="5535561"/>
            <a:ext cx="993058" cy="1337187"/>
          </a:xfrm>
          <a:custGeom>
            <a:avLst/>
            <a:gdLst>
              <a:gd name="connsiteX0" fmla="*/ 993058 w 993058"/>
              <a:gd name="connsiteY0" fmla="*/ 0 h 1337187"/>
              <a:gd name="connsiteX1" fmla="*/ 599768 w 993058"/>
              <a:gd name="connsiteY1" fmla="*/ 766916 h 1337187"/>
              <a:gd name="connsiteX2" fmla="*/ 0 w 993058"/>
              <a:gd name="connsiteY2" fmla="*/ 1337187 h 1337187"/>
              <a:gd name="connsiteX3" fmla="*/ 0 w 993058"/>
              <a:gd name="connsiteY3" fmla="*/ 1337187 h 133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058" h="1337187">
                <a:moveTo>
                  <a:pt x="993058" y="0"/>
                </a:moveTo>
                <a:cubicBezTo>
                  <a:pt x="879168" y="272026"/>
                  <a:pt x="765278" y="544052"/>
                  <a:pt x="599768" y="766916"/>
                </a:cubicBezTo>
                <a:cubicBezTo>
                  <a:pt x="434258" y="989781"/>
                  <a:pt x="0" y="1337187"/>
                  <a:pt x="0" y="1337187"/>
                </a:cubicBezTo>
                <a:lnTo>
                  <a:pt x="0" y="1337187"/>
                </a:ln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0BC2831-5887-9049-9BA6-1965F42A255F}"/>
              </a:ext>
            </a:extLst>
          </p:cNvPr>
          <p:cNvSpPr/>
          <p:nvPr/>
        </p:nvSpPr>
        <p:spPr>
          <a:xfrm flipV="1">
            <a:off x="2351303" y="2906918"/>
            <a:ext cx="94542" cy="105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EC76515-E701-0947-9BBA-154025CB59BA}"/>
              </a:ext>
            </a:extLst>
          </p:cNvPr>
          <p:cNvSpPr/>
          <p:nvPr/>
        </p:nvSpPr>
        <p:spPr>
          <a:xfrm>
            <a:off x="374402" y="2335363"/>
            <a:ext cx="257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Slovakia</a:t>
            </a:r>
            <a:r>
              <a:rPr lang="uk-UA" sz="1600" b="1" dirty="0">
                <a:solidFill>
                  <a:schemeClr val="accent2"/>
                </a:solidFill>
              </a:rPr>
              <a:t> – </a:t>
            </a:r>
            <a:r>
              <a:rPr lang="en-US" sz="1600" b="1" dirty="0">
                <a:solidFill>
                  <a:schemeClr val="accent2"/>
                </a:solidFill>
              </a:rPr>
              <a:t>Kazakhstan</a:t>
            </a:r>
            <a:r>
              <a:rPr lang="uk-UA" sz="1600" b="1" dirty="0">
                <a:solidFill>
                  <a:schemeClr val="accent2"/>
                </a:solidFill>
              </a:rPr>
              <a:t> – 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uk-UA" sz="1600" b="1" dirty="0">
                <a:solidFill>
                  <a:schemeClr val="accent2"/>
                </a:solidFill>
              </a:rPr>
              <a:t>– </a:t>
            </a:r>
            <a:r>
              <a:rPr lang="en-US" sz="1600" b="1" dirty="0">
                <a:solidFill>
                  <a:schemeClr val="accent2"/>
                </a:solidFill>
              </a:rPr>
              <a:t>Russia</a:t>
            </a:r>
            <a:r>
              <a:rPr lang="uk-UA" sz="1600" b="1" dirty="0">
                <a:solidFill>
                  <a:schemeClr val="accent2"/>
                </a:solidFill>
              </a:rPr>
              <a:t> – </a:t>
            </a:r>
            <a:r>
              <a:rPr lang="en-US" sz="1600" b="1" dirty="0">
                <a:solidFill>
                  <a:schemeClr val="accent2"/>
                </a:solidFill>
              </a:rPr>
              <a:t>China</a:t>
            </a:r>
            <a:endParaRPr lang="en-US" sz="1600" dirty="0"/>
          </a:p>
        </p:txBody>
      </p:sp>
      <p:sp>
        <p:nvSpPr>
          <p:cNvPr id="192" name="Freeform 191">
            <a:extLst>
              <a:ext uri="{FF2B5EF4-FFF2-40B4-BE49-F238E27FC236}">
                <a16:creationId xmlns:a16="http://schemas.microsoft.com/office/drawing/2014/main" id="{AD7BBBE2-9D0B-464C-9452-9DE751A002E1}"/>
              </a:ext>
            </a:extLst>
          </p:cNvPr>
          <p:cNvSpPr/>
          <p:nvPr/>
        </p:nvSpPr>
        <p:spPr>
          <a:xfrm>
            <a:off x="5680516" y="5502516"/>
            <a:ext cx="987228" cy="1424198"/>
          </a:xfrm>
          <a:custGeom>
            <a:avLst/>
            <a:gdLst>
              <a:gd name="connsiteX0" fmla="*/ 0 w 987228"/>
              <a:gd name="connsiteY0" fmla="*/ 0 h 1424198"/>
              <a:gd name="connsiteX1" fmla="*/ 525982 w 987228"/>
              <a:gd name="connsiteY1" fmla="*/ 882032 h 1424198"/>
              <a:gd name="connsiteX2" fmla="*/ 987228 w 987228"/>
              <a:gd name="connsiteY2" fmla="*/ 1424198 h 1424198"/>
              <a:gd name="connsiteX3" fmla="*/ 987228 w 987228"/>
              <a:gd name="connsiteY3" fmla="*/ 1424198 h 142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228" h="1424198">
                <a:moveTo>
                  <a:pt x="0" y="0"/>
                </a:moveTo>
                <a:cubicBezTo>
                  <a:pt x="180722" y="322333"/>
                  <a:pt x="361444" y="644666"/>
                  <a:pt x="525982" y="882032"/>
                </a:cubicBezTo>
                <a:cubicBezTo>
                  <a:pt x="690520" y="1119398"/>
                  <a:pt x="987228" y="1424198"/>
                  <a:pt x="987228" y="1424198"/>
                </a:cubicBezTo>
                <a:lnTo>
                  <a:pt x="987228" y="1424198"/>
                </a:ln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1F3057-A856-EE45-9F7E-E3AACC48075B}"/>
              </a:ext>
            </a:extLst>
          </p:cNvPr>
          <p:cNvSpPr txBox="1"/>
          <p:nvPr/>
        </p:nvSpPr>
        <p:spPr>
          <a:xfrm>
            <a:off x="6025314" y="5134206"/>
            <a:ext cx="72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Yzhnuy</a:t>
            </a:r>
            <a:endParaRPr lang="en-US" sz="12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A3A8AA2-0F7F-4341-AFE2-C015838B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688" y="2850099"/>
            <a:ext cx="932095" cy="58256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7E9E431-681F-474C-8EBC-9374070C4837}"/>
              </a:ext>
            </a:extLst>
          </p:cNvPr>
          <p:cNvSpPr txBox="1"/>
          <p:nvPr/>
        </p:nvSpPr>
        <p:spPr>
          <a:xfrm>
            <a:off x="925308" y="302038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2952 </a:t>
            </a:r>
            <a:r>
              <a:rPr lang="en-US" b="1" dirty="0">
                <a:solidFill>
                  <a:schemeClr val="accent2"/>
                </a:solidFill>
              </a:rPr>
              <a:t>TEU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BC97B78-5BD7-0546-BB5E-7D53FE370BB3}"/>
              </a:ext>
            </a:extLst>
          </p:cNvPr>
          <p:cNvSpPr txBox="1"/>
          <p:nvPr/>
        </p:nvSpPr>
        <p:spPr>
          <a:xfrm>
            <a:off x="100796" y="6476202"/>
            <a:ext cx="471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Source</a:t>
            </a: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cfts.org.ua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liski.ua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56CF311-6F98-1445-8E32-C9EBE88EBF8C}"/>
              </a:ext>
            </a:extLst>
          </p:cNvPr>
          <p:cNvSpPr txBox="1"/>
          <p:nvPr/>
        </p:nvSpPr>
        <p:spPr>
          <a:xfrm>
            <a:off x="6889330" y="5992866"/>
            <a:ext cx="1019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Crimea</a:t>
            </a:r>
          </a:p>
        </p:txBody>
      </p:sp>
      <p:sp>
        <p:nvSpPr>
          <p:cNvPr id="83" name="Freeform 140">
            <a:extLst>
              <a:ext uri="{FF2B5EF4-FFF2-40B4-BE49-F238E27FC236}">
                <a16:creationId xmlns:a16="http://schemas.microsoft.com/office/drawing/2014/main" id="{6717E4F1-8651-B84C-A8E0-C565957D77BB}"/>
              </a:ext>
            </a:extLst>
          </p:cNvPr>
          <p:cNvSpPr/>
          <p:nvPr/>
        </p:nvSpPr>
        <p:spPr>
          <a:xfrm>
            <a:off x="4393488" y="1587816"/>
            <a:ext cx="1686191" cy="3670743"/>
          </a:xfrm>
          <a:custGeom>
            <a:avLst/>
            <a:gdLst>
              <a:gd name="connsiteX0" fmla="*/ 0 w 1788647"/>
              <a:gd name="connsiteY0" fmla="*/ 0 h 3930732"/>
              <a:gd name="connsiteX1" fmla="*/ 1686296 w 1788647"/>
              <a:gd name="connsiteY1" fmla="*/ 1591293 h 3930732"/>
              <a:gd name="connsiteX2" fmla="*/ 1591293 w 1788647"/>
              <a:gd name="connsiteY2" fmla="*/ 3538846 h 3930732"/>
              <a:gd name="connsiteX3" fmla="*/ 1508166 w 1788647"/>
              <a:gd name="connsiteY3" fmla="*/ 3752602 h 3930732"/>
              <a:gd name="connsiteX4" fmla="*/ 1413164 w 1788647"/>
              <a:gd name="connsiteY4" fmla="*/ 3930732 h 39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647" h="3930732">
                <a:moveTo>
                  <a:pt x="0" y="0"/>
                </a:moveTo>
                <a:cubicBezTo>
                  <a:pt x="710540" y="500742"/>
                  <a:pt x="1421080" y="1001485"/>
                  <a:pt x="1686296" y="1591293"/>
                </a:cubicBezTo>
                <a:cubicBezTo>
                  <a:pt x="1951512" y="2181101"/>
                  <a:pt x="1620981" y="3178628"/>
                  <a:pt x="1591293" y="3538846"/>
                </a:cubicBezTo>
                <a:cubicBezTo>
                  <a:pt x="1561605" y="3899064"/>
                  <a:pt x="1537854" y="3687288"/>
                  <a:pt x="1508166" y="3752602"/>
                </a:cubicBezTo>
                <a:cubicBezTo>
                  <a:pt x="1478478" y="3817916"/>
                  <a:pt x="1445821" y="3874324"/>
                  <a:pt x="1413164" y="3930732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F2C95F2-A9B9-4B4C-B748-E8A212EDAE66}"/>
              </a:ext>
            </a:extLst>
          </p:cNvPr>
          <p:cNvSpPr txBox="1"/>
          <p:nvPr/>
        </p:nvSpPr>
        <p:spPr>
          <a:xfrm>
            <a:off x="2372968" y="2770580"/>
            <a:ext cx="907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Uzhgorod</a:t>
            </a:r>
            <a:endParaRPr lang="en-US" sz="12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7" name="Freeform 192">
            <a:extLst>
              <a:ext uri="{FF2B5EF4-FFF2-40B4-BE49-F238E27FC236}">
                <a16:creationId xmlns:a16="http://schemas.microsoft.com/office/drawing/2014/main" id="{F7D6CF74-63EF-204B-951B-8B2F4655ABF7}"/>
              </a:ext>
            </a:extLst>
          </p:cNvPr>
          <p:cNvSpPr/>
          <p:nvPr/>
        </p:nvSpPr>
        <p:spPr>
          <a:xfrm>
            <a:off x="1964389" y="2670372"/>
            <a:ext cx="3748224" cy="2791752"/>
          </a:xfrm>
          <a:custGeom>
            <a:avLst/>
            <a:gdLst>
              <a:gd name="connsiteX0" fmla="*/ 26252 w 3748224"/>
              <a:gd name="connsiteY0" fmla="*/ 0 h 2791752"/>
              <a:gd name="connsiteX1" fmla="*/ 471314 w 3748224"/>
              <a:gd name="connsiteY1" fmla="*/ 299405 h 2791752"/>
              <a:gd name="connsiteX2" fmla="*/ 3254974 w 3748224"/>
              <a:gd name="connsiteY2" fmla="*/ 1642683 h 2791752"/>
              <a:gd name="connsiteX3" fmla="*/ 3732404 w 3748224"/>
              <a:gd name="connsiteY3" fmla="*/ 2791752 h 279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8224" h="2791752">
                <a:moveTo>
                  <a:pt x="26252" y="0"/>
                </a:moveTo>
                <a:cubicBezTo>
                  <a:pt x="-20277" y="12812"/>
                  <a:pt x="-66806" y="25625"/>
                  <a:pt x="471314" y="299405"/>
                </a:cubicBezTo>
                <a:cubicBezTo>
                  <a:pt x="1009434" y="573186"/>
                  <a:pt x="2711459" y="1227292"/>
                  <a:pt x="3254974" y="1642683"/>
                </a:cubicBezTo>
                <a:cubicBezTo>
                  <a:pt x="3798489" y="2058074"/>
                  <a:pt x="3765446" y="2424913"/>
                  <a:pt x="3732404" y="2791752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38">
            <a:extLst>
              <a:ext uri="{FF2B5EF4-FFF2-40B4-BE49-F238E27FC236}">
                <a16:creationId xmlns:a16="http://schemas.microsoft.com/office/drawing/2014/main" id="{80B06D58-FC8F-F74A-9B5E-32366E048530}"/>
              </a:ext>
            </a:extLst>
          </p:cNvPr>
          <p:cNvSpPr/>
          <p:nvPr/>
        </p:nvSpPr>
        <p:spPr>
          <a:xfrm>
            <a:off x="5689565" y="3910903"/>
            <a:ext cx="1722922" cy="1458228"/>
          </a:xfrm>
          <a:custGeom>
            <a:avLst/>
            <a:gdLst>
              <a:gd name="connsiteX0" fmla="*/ 1722922 w 1722922"/>
              <a:gd name="connsiteY0" fmla="*/ 0 h 1458228"/>
              <a:gd name="connsiteX1" fmla="*/ 308008 w 1722922"/>
              <a:gd name="connsiteY1" fmla="*/ 1025091 h 1458228"/>
              <a:gd name="connsiteX2" fmla="*/ 0 w 1722922"/>
              <a:gd name="connsiteY2" fmla="*/ 1458228 h 1458228"/>
              <a:gd name="connsiteX3" fmla="*/ 0 w 1722922"/>
              <a:gd name="connsiteY3" fmla="*/ 1458228 h 145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2922" h="1458228">
                <a:moveTo>
                  <a:pt x="1722922" y="0"/>
                </a:moveTo>
                <a:cubicBezTo>
                  <a:pt x="1159042" y="391026"/>
                  <a:pt x="595162" y="782053"/>
                  <a:pt x="308008" y="1025091"/>
                </a:cubicBezTo>
                <a:cubicBezTo>
                  <a:pt x="20854" y="1268129"/>
                  <a:pt x="0" y="1458228"/>
                  <a:pt x="0" y="1458228"/>
                </a:cubicBezTo>
                <a:lnTo>
                  <a:pt x="0" y="1458228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56CF311-6F98-1445-8E32-C9EBE88EBF8C}"/>
              </a:ext>
            </a:extLst>
          </p:cNvPr>
          <p:cNvSpPr txBox="1"/>
          <p:nvPr/>
        </p:nvSpPr>
        <p:spPr>
          <a:xfrm>
            <a:off x="6700094" y="3629726"/>
            <a:ext cx="147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Nizhnedneprovsk</a:t>
            </a:r>
            <a:endParaRPr lang="en-US" sz="12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9" name="Oval 57">
            <a:extLst>
              <a:ext uri="{FF2B5EF4-FFF2-40B4-BE49-F238E27FC236}">
                <a16:creationId xmlns:a16="http://schemas.microsoft.com/office/drawing/2014/main" id="{3075D757-85D0-FC48-BB9C-C73308719133}"/>
              </a:ext>
            </a:extLst>
          </p:cNvPr>
          <p:cNvSpPr/>
          <p:nvPr/>
        </p:nvSpPr>
        <p:spPr>
          <a:xfrm>
            <a:off x="7357731" y="3881785"/>
            <a:ext cx="78998" cy="73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D2BD8B-C812-F649-97FD-181BA420D51E}"/>
              </a:ext>
            </a:extLst>
          </p:cNvPr>
          <p:cNvSpPr txBox="1"/>
          <p:nvPr/>
        </p:nvSpPr>
        <p:spPr>
          <a:xfrm>
            <a:off x="6357628" y="338196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6376 </a:t>
            </a:r>
            <a:r>
              <a:rPr lang="en-US" b="1" dirty="0">
                <a:solidFill>
                  <a:schemeClr val="bg1"/>
                </a:solidFill>
              </a:rPr>
              <a:t>TEU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E549C3-8156-7C40-B2F0-E7673654E75F}"/>
              </a:ext>
            </a:extLst>
          </p:cNvPr>
          <p:cNvSpPr txBox="1"/>
          <p:nvPr/>
        </p:nvSpPr>
        <p:spPr>
          <a:xfrm>
            <a:off x="8364768" y="1966031"/>
            <a:ext cx="329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Traffic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volume for 9m 2018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TEU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E549C3-8156-7C40-B2F0-E7673654E75F}"/>
              </a:ext>
            </a:extLst>
          </p:cNvPr>
          <p:cNvSpPr txBox="1"/>
          <p:nvPr/>
        </p:nvSpPr>
        <p:spPr>
          <a:xfrm>
            <a:off x="5224391" y="6165541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Black Sea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TEU</a:t>
            </a:r>
          </a:p>
        </p:txBody>
      </p:sp>
    </p:spTree>
    <p:extLst>
      <p:ext uri="{BB962C8B-B14F-4D97-AF65-F5344CB8AC3E}">
        <p14:creationId xmlns:p14="http://schemas.microsoft.com/office/powerpoint/2010/main" val="27005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9441" y="247184"/>
            <a:ext cx="9144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Development capacities of a state container terminal on berths No.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3,4,5,6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Chornomorsk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Sea Port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4010" y="6331390"/>
            <a:ext cx="44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/>
              </a:rPr>
              <a:t>5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96" y="1556426"/>
            <a:ext cx="4665393" cy="4687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587" y="1842737"/>
            <a:ext cx="64713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Operator – State Stevedore Company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Chornomorsk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Total area of the terminal - 29 hectares;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Length of berth line No. 3,4 - 320 m, depth - 13.6 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Length of berth line No. 5,6 - 335 m, depth - 11.1 m);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Annual t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hro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ghput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capacity - 650.0 thousand TEU;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It is proposed to increase the capacity of the container terminal by modernizing the mooring front and updating the handling equipment at berths No. 5,6: installation of 3 container cranes.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After reconstruction, annual t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hro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ghput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capacity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– 1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mln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TEU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Potential depths – 15.0 m (port basin is on reconstruction)</a:t>
            </a:r>
          </a:p>
          <a:p>
            <a:endParaRPr lang="uk-U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Potential forms of private participation: lease, PPP.</a:t>
            </a:r>
          </a:p>
        </p:txBody>
      </p:sp>
      <p:sp>
        <p:nvSpPr>
          <p:cNvPr id="3" name="Овал 2"/>
          <p:cNvSpPr/>
          <p:nvPr/>
        </p:nvSpPr>
        <p:spPr>
          <a:xfrm>
            <a:off x="2305457" y="2597286"/>
            <a:ext cx="301557" cy="2821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51691" y="3294435"/>
            <a:ext cx="301557" cy="2821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27372" y="3741007"/>
            <a:ext cx="301557" cy="28210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209401" y="3966395"/>
            <a:ext cx="301557" cy="28210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862127" y="4023109"/>
            <a:ext cx="301557" cy="28210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447073" y="4023109"/>
            <a:ext cx="301557" cy="28210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386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639505"/>
            <a:ext cx="11524343" cy="1484521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THANKS FOR YOUR ATTENTION!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6839" y="2448269"/>
            <a:ext cx="6291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35969116"/>
              </p:ext>
            </p:extLst>
          </p:nvPr>
        </p:nvGraphicFramePr>
        <p:xfrm>
          <a:off x="495300" y="2568286"/>
          <a:ext cx="7576358" cy="178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971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0070C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</TotalTime>
  <Words>743</Words>
  <Application>Microsoft Office PowerPoint</Application>
  <PresentationFormat>Широкоэкранный</PresentationFormat>
  <Paragraphs>143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Чепракова Анастасія Андріївна</dc:creator>
  <cp:lastModifiedBy>Задворний Андрій Сергійович</cp:lastModifiedBy>
  <cp:revision>205</cp:revision>
  <cp:lastPrinted>2018-10-29T15:53:31Z</cp:lastPrinted>
  <dcterms:created xsi:type="dcterms:W3CDTF">2017-09-04T08:02:48Z</dcterms:created>
  <dcterms:modified xsi:type="dcterms:W3CDTF">2019-09-11T15:59:29Z</dcterms:modified>
</cp:coreProperties>
</file>