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57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70A3B-93DF-4635-A781-E33D09C75AEB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1C520-55C5-4C8C-AD63-50B72C1E5C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79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B2A2D-E5B6-4CB0-9090-B548135BEA42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00C02-493A-4EA5-B6E3-421E84A4C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2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7E25-10CA-4B86-9DA6-4FC4099A640F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5E628-27EA-4F60-A42E-5773103B9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3535-D5F0-4242-9602-CC62705B908A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18B83-A7A5-4BA7-9E61-944AC911B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43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91D8-AA7D-4E0F-BCCC-1C3D6EAB06EA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295E-F9D0-4FE2-B264-E23492C9D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4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B3AA-1156-4107-BD0D-801CB511A8DC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B805-7907-4009-9B25-F13384E0D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7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01670-50EA-45DC-8323-CCC01DDCED38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B9737-5AF4-49FE-B98F-C601F5C40C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AE35-48A6-4714-8AA5-74C08706676E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E0D01-26A1-4B62-BE2D-3FB1BC43B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1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D6D16-86FC-44F1-ABCF-D3DC82FA885B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B496A-3F39-4291-A885-EC11D65A2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743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8087-20B9-485B-95CF-61CBF91596C0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8688D-E0D5-4F53-8077-B07B8023E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784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53062-2A22-4601-A914-ED60EEB91B52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00F31-FAD8-46E4-93A8-B3A8F02E5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40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807DCE-FDA8-4EE2-A286-BB80716E2895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B974C6-C2E9-4499-B912-1821925E6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adulan79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4126" y="5301367"/>
            <a:ext cx="7772400" cy="10239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Разведение уток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756025"/>
            <a:ext cx="6858000" cy="596900"/>
          </a:xfrm>
          <a:solidFill>
            <a:srgbClr val="00B0F0">
              <a:alpha val="0"/>
            </a:srgb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783646"/>
            <a:ext cx="6918610" cy="3498154"/>
          </a:xfrm>
          <a:prstGeom prst="rect">
            <a:avLst/>
          </a:prstGeom>
        </p:spPr>
      </p:pic>
      <p:pic>
        <p:nvPicPr>
          <p:cNvPr id="5" name="Picture 5" descr="http://mychina.kz/images/publ/posts/3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79270"/>
            <a:ext cx="4458365" cy="170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542697"/>
          </a:xfrm>
        </p:spPr>
        <p:txBody>
          <a:bodyPr rtlCol="0">
            <a:normAutofit fontScale="90000"/>
          </a:bodyPr>
          <a:lstStyle/>
          <a:p>
            <a:pPr marL="0" indent="0" algn="ctr"/>
            <a:r>
              <a:rPr lang="ru-RU" altLang="ru-RU" sz="4000" dirty="0" smtClean="0">
                <a:solidFill>
                  <a:srgbClr val="FF0000"/>
                </a:solidFill>
              </a:rPr>
              <a:t/>
            </a:r>
            <a:br>
              <a:rPr lang="ru-RU" altLang="ru-RU" sz="4000" dirty="0" smtClean="0">
                <a:solidFill>
                  <a:srgbClr val="FF0000"/>
                </a:solidFill>
              </a:rPr>
            </a:br>
            <a:r>
              <a:rPr lang="ru-RU" altLang="ru-RU" sz="4000" dirty="0" smtClean="0">
                <a:solidFill>
                  <a:srgbClr val="FF0000"/>
                </a:solidFill>
              </a:rPr>
              <a:t>Уважаемые Партнеры!</a:t>
            </a:r>
            <a:br>
              <a:rPr lang="ru-RU" altLang="ru-RU" sz="4000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28650" y="1907822"/>
            <a:ext cx="7886700" cy="23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just"/>
            <a:r>
              <a:rPr lang="ru-RU" altLang="ru-RU" sz="3500" dirty="0" smtClean="0">
                <a:solidFill>
                  <a:srgbClr val="FF0000"/>
                </a:solidFill>
              </a:rPr>
              <a:t>КХ «Карим» </a:t>
            </a:r>
            <a:r>
              <a:rPr lang="ru-RU" altLang="ru-RU" sz="3500" smtClean="0">
                <a:solidFill>
                  <a:srgbClr val="FF0000"/>
                </a:solidFill>
              </a:rPr>
              <a:t>предлагает </a:t>
            </a:r>
            <a:r>
              <a:rPr lang="ru-RU" altLang="ru-RU" sz="3500" smtClean="0">
                <a:solidFill>
                  <a:srgbClr val="FF0000"/>
                </a:solidFill>
              </a:rPr>
              <a:t>реализовать совместный проект </a:t>
            </a:r>
            <a:r>
              <a:rPr lang="ru-RU" altLang="ru-RU" sz="3500" dirty="0" smtClean="0">
                <a:solidFill>
                  <a:srgbClr val="FF0000"/>
                </a:solidFill>
              </a:rPr>
              <a:t>по разведению и дальнейшей реализации мяса утки.</a:t>
            </a:r>
          </a:p>
        </p:txBody>
      </p:sp>
    </p:spTree>
    <p:extLst>
      <p:ext uri="{BB962C8B-B14F-4D97-AF65-F5344CB8AC3E}">
        <p14:creationId xmlns:p14="http://schemas.microsoft.com/office/powerpoint/2010/main" val="142487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542697"/>
          </a:xfrm>
        </p:spPr>
        <p:txBody>
          <a:bodyPr rtlCol="0">
            <a:normAutofit fontScale="90000"/>
          </a:bodyPr>
          <a:lstStyle/>
          <a:p>
            <a:pPr marL="0" indent="0" algn="ctr">
              <a:buNone/>
            </a:pPr>
            <a:r>
              <a:rPr lang="ru-RU" altLang="ru-RU" sz="4000" dirty="0" smtClean="0">
                <a:solidFill>
                  <a:srgbClr val="FF0000"/>
                </a:solidFill>
              </a:rPr>
              <a:t/>
            </a:r>
            <a:br>
              <a:rPr lang="ru-RU" altLang="ru-RU" sz="4000" dirty="0" smtClean="0">
                <a:solidFill>
                  <a:srgbClr val="FF0000"/>
                </a:solidFill>
              </a:rPr>
            </a:br>
            <a:r>
              <a:rPr lang="ru-RU" altLang="ru-RU" sz="4000" dirty="0">
                <a:solidFill>
                  <a:srgbClr val="FF0000"/>
                </a:solidFill>
              </a:rPr>
              <a:t>Место расположение </a:t>
            </a:r>
            <a:br>
              <a:rPr lang="ru-RU" altLang="ru-RU" sz="4000" dirty="0">
                <a:solidFill>
                  <a:srgbClr val="FF0000"/>
                </a:solidFill>
              </a:rPr>
            </a:br>
            <a:r>
              <a:rPr lang="ru-RU" altLang="ru-RU" sz="4000" dirty="0" smtClean="0">
                <a:solidFill>
                  <a:srgbClr val="FF0000"/>
                </a:solidFill>
              </a:rPr>
              <a:t>фермы </a:t>
            </a:r>
            <a:br>
              <a:rPr lang="ru-RU" altLang="ru-RU" sz="4000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28650" y="1907822"/>
            <a:ext cx="7886700" cy="2366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0" indent="0" algn="just">
              <a:buNone/>
            </a:pPr>
            <a:endParaRPr lang="ru-RU" altLang="ru-RU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altLang="ru-RU" sz="3600" dirty="0">
                <a:solidFill>
                  <a:srgbClr val="FF0000"/>
                </a:solidFill>
              </a:rPr>
              <a:t>Республика Казахстан, </a:t>
            </a:r>
            <a:r>
              <a:rPr lang="ru-RU" altLang="ru-RU" sz="3600" dirty="0" err="1">
                <a:solidFill>
                  <a:srgbClr val="FF0000"/>
                </a:solidFill>
              </a:rPr>
              <a:t>Алматинская</a:t>
            </a:r>
            <a:r>
              <a:rPr lang="ru-RU" altLang="ru-RU" sz="3600" dirty="0">
                <a:solidFill>
                  <a:srgbClr val="FF0000"/>
                </a:solidFill>
              </a:rPr>
              <a:t> область, Панфиловский </a:t>
            </a:r>
            <a:r>
              <a:rPr lang="ru-RU" altLang="ru-RU" sz="3600" dirty="0" smtClean="0">
                <a:solidFill>
                  <a:srgbClr val="FF0000"/>
                </a:solidFill>
              </a:rPr>
              <a:t>район.</a:t>
            </a:r>
            <a:endParaRPr lang="ru-RU" sz="3600" dirty="0">
              <a:solidFill>
                <a:srgbClr val="FF0000"/>
              </a:solidFill>
            </a:endParaRPr>
          </a:p>
          <a:p>
            <a:pPr algn="just"/>
            <a:endParaRPr lang="ru-RU" altLang="ru-RU" sz="35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102431"/>
          </a:xfrm>
        </p:spPr>
        <p:txBody>
          <a:bodyPr rtlCol="0">
            <a:normAutofit fontScale="90000"/>
          </a:bodyPr>
          <a:lstStyle/>
          <a:p>
            <a:r>
              <a:rPr lang="ru-RU" altLang="ru-RU" sz="3600" dirty="0">
                <a:solidFill>
                  <a:srgbClr val="FF0000"/>
                </a:solidFill>
              </a:rPr>
              <a:t/>
            </a:r>
            <a:br>
              <a:rPr lang="ru-RU" altLang="ru-RU" sz="3600" dirty="0">
                <a:solidFill>
                  <a:srgbClr val="FF0000"/>
                </a:solidFill>
              </a:rPr>
            </a:br>
            <a:r>
              <a:rPr lang="ru-RU" altLang="ru-RU" sz="3600" dirty="0" smtClean="0">
                <a:solidFill>
                  <a:srgbClr val="FF0000"/>
                </a:solidFill>
              </a:rPr>
              <a:t/>
            </a:r>
            <a:br>
              <a:rPr lang="ru-RU" altLang="ru-RU" sz="3600" dirty="0" smtClean="0">
                <a:solidFill>
                  <a:srgbClr val="FF0000"/>
                </a:solidFill>
              </a:rPr>
            </a:br>
            <a:r>
              <a:rPr lang="ru-RU" altLang="ru-RU" sz="2200" dirty="0">
                <a:solidFill>
                  <a:srgbClr val="FF0000"/>
                </a:solidFill>
              </a:rPr>
              <a:t/>
            </a:r>
            <a:br>
              <a:rPr lang="ru-RU" altLang="ru-RU" sz="2200" dirty="0">
                <a:solidFill>
                  <a:srgbClr val="FF0000"/>
                </a:solidFill>
              </a:rPr>
            </a:br>
            <a:r>
              <a:rPr lang="ru-RU" altLang="ru-RU" sz="3900" dirty="0" smtClean="0">
                <a:solidFill>
                  <a:srgbClr val="FF0000"/>
                </a:solidFill>
              </a:rPr>
              <a:t>Наши возможности: </a:t>
            </a:r>
            <a:r>
              <a:rPr lang="ru-RU" altLang="ru-RU" sz="2200" dirty="0" smtClean="0">
                <a:solidFill>
                  <a:srgbClr val="FF0000"/>
                </a:solidFill>
              </a:rPr>
              <a:t/>
            </a:r>
            <a:br>
              <a:rPr lang="ru-RU" altLang="ru-RU" sz="2200" dirty="0" smtClean="0">
                <a:solidFill>
                  <a:srgbClr val="FF0000"/>
                </a:solidFill>
              </a:rPr>
            </a:br>
            <a:r>
              <a:rPr lang="ru-RU" altLang="ru-RU" sz="5400" dirty="0" smtClean="0">
                <a:solidFill>
                  <a:srgbClr val="FF0000"/>
                </a:solidFill>
              </a:rPr>
              <a:t/>
            </a:r>
            <a:br>
              <a:rPr lang="ru-RU" altLang="ru-RU" sz="5400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28650" y="1264356"/>
            <a:ext cx="7886700" cy="5249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Собственный земельный участок общей площадью 120 гектаров;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Ферма по выращиванию уток маточное поголовье 5 000 штук;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Три инкубатория;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Оборудование по забою птицы производительностью 1 000 голов в час;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Холодильная камера;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3 000 голов уток;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>
                <a:solidFill>
                  <a:srgbClr val="FF0000"/>
                </a:solidFill>
              </a:rPr>
              <a:t>П</a:t>
            </a:r>
            <a:r>
              <a:rPr lang="ru-RU" altLang="ru-RU" sz="2500" dirty="0" smtClean="0">
                <a:solidFill>
                  <a:srgbClr val="FF0000"/>
                </a:solidFill>
              </a:rPr>
              <a:t>роизвели и реализовали 300 000 утят в суточном возрасте;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Профессиональный штат;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altLang="ru-RU" sz="2500" dirty="0" smtClean="0">
                <a:solidFill>
                  <a:srgbClr val="FF0000"/>
                </a:solidFill>
              </a:rPr>
              <a:t>Многолетний опыт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441097"/>
          </a:xfrm>
        </p:spPr>
        <p:txBody>
          <a:bodyPr rtlCol="0">
            <a:normAutofit fontScale="90000"/>
          </a:bodyPr>
          <a:lstStyle/>
          <a:p>
            <a:pPr marL="0" indent="0"/>
            <a:r>
              <a:rPr lang="ru-RU" altLang="ru-RU" sz="3600" dirty="0" smtClean="0">
                <a:solidFill>
                  <a:srgbClr val="FF0000"/>
                </a:solidFill>
              </a:rPr>
              <a:t>Для дальнейшего развития необходимы инвестиции </a:t>
            </a:r>
            <a:r>
              <a:rPr lang="ru-RU" altLang="ru-RU" sz="3600" dirty="0">
                <a:solidFill>
                  <a:srgbClr val="FF0000"/>
                </a:solidFill>
              </a:rPr>
              <a:t>в размере 1 500 000 долларов США, которые будут направлены на</a:t>
            </a:r>
            <a:r>
              <a:rPr lang="ru-RU" altLang="ru-RU" sz="3600" dirty="0" smtClean="0">
                <a:solidFill>
                  <a:srgbClr val="FF0000"/>
                </a:solidFill>
              </a:rPr>
              <a:t>: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28650" y="1657703"/>
            <a:ext cx="7886700" cy="434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700" dirty="0" smtClean="0">
                <a:solidFill>
                  <a:srgbClr val="FF0000"/>
                </a:solidFill>
              </a:rPr>
              <a:t>Строительство откормочной площадки на 500 000 голов уток;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700" dirty="0" smtClean="0">
                <a:solidFill>
                  <a:srgbClr val="FF0000"/>
                </a:solidFill>
              </a:rPr>
              <a:t>Инновационный инкубаторий на 700 000 яиц;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700" dirty="0" smtClean="0">
                <a:solidFill>
                  <a:srgbClr val="FF0000"/>
                </a:solidFill>
              </a:rPr>
              <a:t>Оборудование для производство корма для выращивание уток;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ru-RU" sz="2700" dirty="0" smtClean="0">
                <a:solidFill>
                  <a:srgbClr val="FF0000"/>
                </a:solidFill>
              </a:rPr>
              <a:t>Автотранспорт (рефрижератор), для доставки в торговые центры и магазины.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700" dirty="0" smtClean="0">
                <a:solidFill>
                  <a:srgbClr val="FF0000"/>
                </a:solidFill>
              </a:rPr>
              <a:t>Новые технологии.</a:t>
            </a:r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8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571324"/>
            <a:ext cx="7886700" cy="1441097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В </a:t>
            </a:r>
            <a:r>
              <a:rPr lang="ru-RU" sz="3600" dirty="0">
                <a:solidFill>
                  <a:srgbClr val="FF0000"/>
                </a:solidFill>
              </a:rPr>
              <a:t>случае Вашей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заинтересованности </a:t>
            </a:r>
            <a:r>
              <a:rPr lang="ru-RU" sz="3600" dirty="0">
                <a:solidFill>
                  <a:srgbClr val="FF0000"/>
                </a:solidFill>
              </a:rPr>
              <a:t>и возникновения дополнительных вопросов, просим Вас связаться:</a:t>
            </a:r>
            <a:r>
              <a:rPr lang="ru-RU" sz="3600" dirty="0">
                <a:solidFill>
                  <a:schemeClr val="bg1"/>
                </a:solidFill>
              </a:rPr>
              <a:t/>
            </a:r>
            <a:br>
              <a:rPr lang="ru-RU" sz="3600" dirty="0">
                <a:solidFill>
                  <a:schemeClr val="bg1"/>
                </a:solidFill>
              </a:rPr>
            </a:b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28650" y="2012421"/>
            <a:ext cx="7886700" cy="234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ru-RU" sz="2800" dirty="0" err="1" smtClean="0">
                <a:solidFill>
                  <a:srgbClr val="FF0000"/>
                </a:solidFill>
              </a:rPr>
              <a:t>Дулан</a:t>
            </a:r>
            <a:r>
              <a:rPr lang="ru-RU" sz="2800" dirty="0">
                <a:solidFill>
                  <a:srgbClr val="FF0000"/>
                </a:solidFill>
              </a:rPr>
              <a:t/>
            </a:r>
            <a:br>
              <a:rPr lang="ru-RU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эл. почта: </a:t>
            </a:r>
            <a:r>
              <a:rPr lang="en-US" sz="2800" dirty="0">
                <a:solidFill>
                  <a:srgbClr val="FF0000"/>
                </a:solidFill>
                <a:hlinkClick r:id="rId2"/>
              </a:rPr>
              <a:t>adulan79@mail.ru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ru-RU" sz="2800" dirty="0">
                <a:solidFill>
                  <a:srgbClr val="FF0000"/>
                </a:solidFill>
              </a:rPr>
              <a:t>моб: +7 701 741 94 02 </a:t>
            </a:r>
          </a:p>
          <a:p>
            <a:endParaRPr lang="ru-RU" sz="2700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28650" y="3808236"/>
            <a:ext cx="7886700" cy="234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Приглашаем Вас посетить нашу ферму и увидеть потенциальные возможности.</a:t>
            </a:r>
            <a:endParaRPr lang="ru-RU" sz="2800" dirty="0">
              <a:solidFill>
                <a:srgbClr val="FF0000"/>
              </a:solidFill>
            </a:endParaRPr>
          </a:p>
          <a:p>
            <a:endParaRPr lang="ru-RU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2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07.pot [Режим совместимости]" id="{0D83303F-AC58-4994-8560-4296B824C531}" vid="{54881544-D91D-48A4-A031-A33DAC9BE4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gradient08</Template>
  <TotalTime>82</TotalTime>
  <Words>152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Разведение уток</vt:lpstr>
      <vt:lpstr> Уважаемые Партнеры! </vt:lpstr>
      <vt:lpstr> Место расположение  фермы  </vt:lpstr>
      <vt:lpstr>   Наши возможности:   </vt:lpstr>
      <vt:lpstr>Для дальнейшего развития необходимы инвестиции в размере 1 500 000 долларов США, которые будут направлены на:</vt:lpstr>
      <vt:lpstr> В случае Вашей  заинтересованности и возникновения дополнительных вопросов, просим Вас связаться: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12</cp:revision>
  <dcterms:created xsi:type="dcterms:W3CDTF">2017-06-09T14:04:46Z</dcterms:created>
  <dcterms:modified xsi:type="dcterms:W3CDTF">2017-06-18T09:01:21Z</dcterms:modified>
</cp:coreProperties>
</file>